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3" r:id="rId4"/>
  </p:sldMasterIdLst>
  <p:notesMasterIdLst>
    <p:notesMasterId r:id="rId25"/>
  </p:notesMasterIdLst>
  <p:handoutMasterIdLst>
    <p:handoutMasterId r:id="rId26"/>
  </p:handoutMasterIdLst>
  <p:sldIdLst>
    <p:sldId id="257" r:id="rId5"/>
    <p:sldId id="262" r:id="rId6"/>
    <p:sldId id="278" r:id="rId7"/>
    <p:sldId id="282" r:id="rId8"/>
    <p:sldId id="263" r:id="rId9"/>
    <p:sldId id="265" r:id="rId10"/>
    <p:sldId id="285" r:id="rId11"/>
    <p:sldId id="273" r:id="rId12"/>
    <p:sldId id="279" r:id="rId13"/>
    <p:sldId id="268" r:id="rId14"/>
    <p:sldId id="280" r:id="rId15"/>
    <p:sldId id="286" r:id="rId16"/>
    <p:sldId id="287" r:id="rId17"/>
    <p:sldId id="269" r:id="rId18"/>
    <p:sldId id="270" r:id="rId19"/>
    <p:sldId id="275" r:id="rId20"/>
    <p:sldId id="271" r:id="rId21"/>
    <p:sldId id="272" r:id="rId22"/>
    <p:sldId id="274" r:id="rId23"/>
    <p:sldId id="276" r:id="rId24"/>
  </p:sldIdLst>
  <p:sldSz cx="12192000" cy="6858000"/>
  <p:notesSz cx="6858000" cy="9144000"/>
  <p:defaultTextStyle>
    <a:defPPr rtl="0"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62A253-B58A-4B2E-B142-B5BDEBEDB758}" v="113" dt="2021-12-07T10:22:28.048"/>
    <p1510:client id="{96ECE29F-DA57-4EA5-B302-18EABD0D988B}" v="46" dt="2021-12-07T09:49:07.913"/>
    <p1510:client id="{C19C19FF-0A86-4711-8C1F-6BB167D8F4D0}" v="90" dt="2021-12-07T10:28:22.718"/>
    <p1510:client id="{D7C62162-A44B-4366-9BAE-6C1058D2F963}" v="10" dt="2021-12-07T09:20:33.311"/>
    <p1510:client id="{E53FC2D1-B12F-4FA5-BB14-26C68E5F96DB}" v="65" dt="2021-12-07T10:40:53.139"/>
    <p1510:client id="{E7345303-5F3D-492F-8315-A96C059E71DF}" v="325" dt="2021-12-07T11:34:40.0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rny, Vojtech" userId="S::cernyvo2@cvut.cz::e2c5f19a-c3b4-47d2-9945-8981cf06c683" providerId="AD" clId="Web-{69BCCC69-E6A3-406F-94BB-0FDBD7C7CE32}"/>
    <pc:docChg chg="modSld">
      <pc:chgData name="Cerny, Vojtech" userId="S::cernyvo2@cvut.cz::e2c5f19a-c3b4-47d2-9945-8981cf06c683" providerId="AD" clId="Web-{69BCCC69-E6A3-406F-94BB-0FDBD7C7CE32}" dt="2021-12-05T16:44:57.116" v="3" actId="1076"/>
      <pc:docMkLst>
        <pc:docMk/>
      </pc:docMkLst>
      <pc:sldChg chg="modSp">
        <pc:chgData name="Cerny, Vojtech" userId="S::cernyvo2@cvut.cz::e2c5f19a-c3b4-47d2-9945-8981cf06c683" providerId="AD" clId="Web-{69BCCC69-E6A3-406F-94BB-0FDBD7C7CE32}" dt="2021-12-05T16:44:57.116" v="3" actId="1076"/>
        <pc:sldMkLst>
          <pc:docMk/>
          <pc:sldMk cId="3560454236" sldId="263"/>
        </pc:sldMkLst>
        <pc:spChg chg="mod">
          <ac:chgData name="Cerny, Vojtech" userId="S::cernyvo2@cvut.cz::e2c5f19a-c3b4-47d2-9945-8981cf06c683" providerId="AD" clId="Web-{69BCCC69-E6A3-406F-94BB-0FDBD7C7CE32}" dt="2021-12-05T15:10:58.650" v="2" actId="20577"/>
          <ac:spMkLst>
            <pc:docMk/>
            <pc:sldMk cId="3560454236" sldId="263"/>
            <ac:spMk id="4" creationId="{018BD1B8-44A5-4BFD-9644-9F7ED326EEA0}"/>
          </ac:spMkLst>
        </pc:spChg>
        <pc:picChg chg="mod">
          <ac:chgData name="Cerny, Vojtech" userId="S::cernyvo2@cvut.cz::e2c5f19a-c3b4-47d2-9945-8981cf06c683" providerId="AD" clId="Web-{69BCCC69-E6A3-406F-94BB-0FDBD7C7CE32}" dt="2021-12-05T16:44:57.116" v="3" actId="1076"/>
          <ac:picMkLst>
            <pc:docMk/>
            <pc:sldMk cId="3560454236" sldId="263"/>
            <ac:picMk id="13" creationId="{770BB05C-0831-41D7-A48E-B136F2555F1C}"/>
          </ac:picMkLst>
        </pc:picChg>
      </pc:sldChg>
    </pc:docChg>
  </pc:docChgLst>
  <pc:docChgLst>
    <pc:chgData name="Cerny, Vojtech" userId="S::cernyvo2@cvut.cz::e2c5f19a-c3b4-47d2-9945-8981cf06c683" providerId="AD" clId="Web-{1CAEBC5C-A370-45C8-903A-A54CF99C3A32}"/>
    <pc:docChg chg="modSld">
      <pc:chgData name="Cerny, Vojtech" userId="S::cernyvo2@cvut.cz::e2c5f19a-c3b4-47d2-9945-8981cf06c683" providerId="AD" clId="Web-{1CAEBC5C-A370-45C8-903A-A54CF99C3A32}" dt="2021-12-05T21:29:00.934" v="40"/>
      <pc:docMkLst>
        <pc:docMk/>
      </pc:docMkLst>
      <pc:sldChg chg="addSp delSp modSp">
        <pc:chgData name="Cerny, Vojtech" userId="S::cernyvo2@cvut.cz::e2c5f19a-c3b4-47d2-9945-8981cf06c683" providerId="AD" clId="Web-{1CAEBC5C-A370-45C8-903A-A54CF99C3A32}" dt="2021-12-05T21:16:53.466" v="9" actId="1076"/>
        <pc:sldMkLst>
          <pc:docMk/>
          <pc:sldMk cId="3560454236" sldId="263"/>
        </pc:sldMkLst>
        <pc:spChg chg="mod">
          <ac:chgData name="Cerny, Vojtech" userId="S::cernyvo2@cvut.cz::e2c5f19a-c3b4-47d2-9945-8981cf06c683" providerId="AD" clId="Web-{1CAEBC5C-A370-45C8-903A-A54CF99C3A32}" dt="2021-12-05T21:16:53.466" v="9" actId="1076"/>
          <ac:spMkLst>
            <pc:docMk/>
            <pc:sldMk cId="3560454236" sldId="263"/>
            <ac:spMk id="4" creationId="{018BD1B8-44A5-4BFD-9644-9F7ED326EEA0}"/>
          </ac:spMkLst>
        </pc:spChg>
        <pc:picChg chg="add mod">
          <ac:chgData name="Cerny, Vojtech" userId="S::cernyvo2@cvut.cz::e2c5f19a-c3b4-47d2-9945-8981cf06c683" providerId="AD" clId="Web-{1CAEBC5C-A370-45C8-903A-A54CF99C3A32}" dt="2021-12-05T21:16:46.247" v="8" actId="14100"/>
          <ac:picMkLst>
            <pc:docMk/>
            <pc:sldMk cId="3560454236" sldId="263"/>
            <ac:picMk id="3" creationId="{4FB40B59-297F-4D3E-9496-1D393DAB3B26}"/>
          </ac:picMkLst>
        </pc:picChg>
        <pc:picChg chg="del">
          <ac:chgData name="Cerny, Vojtech" userId="S::cernyvo2@cvut.cz::e2c5f19a-c3b4-47d2-9945-8981cf06c683" providerId="AD" clId="Web-{1CAEBC5C-A370-45C8-903A-A54CF99C3A32}" dt="2021-12-05T21:16:29.903" v="4"/>
          <ac:picMkLst>
            <pc:docMk/>
            <pc:sldMk cId="3560454236" sldId="263"/>
            <ac:picMk id="12" creationId="{D6202322-2EA6-4EC0-AF09-EFE60769D281}"/>
          </ac:picMkLst>
        </pc:picChg>
        <pc:picChg chg="del">
          <ac:chgData name="Cerny, Vojtech" userId="S::cernyvo2@cvut.cz::e2c5f19a-c3b4-47d2-9945-8981cf06c683" providerId="AD" clId="Web-{1CAEBC5C-A370-45C8-903A-A54CF99C3A32}" dt="2021-12-05T21:16:32.138" v="5"/>
          <ac:picMkLst>
            <pc:docMk/>
            <pc:sldMk cId="3560454236" sldId="263"/>
            <ac:picMk id="13" creationId="{770BB05C-0831-41D7-A48E-B136F2555F1C}"/>
          </ac:picMkLst>
        </pc:picChg>
      </pc:sldChg>
      <pc:sldChg chg="addSp delSp modSp">
        <pc:chgData name="Cerny, Vojtech" userId="S::cernyvo2@cvut.cz::e2c5f19a-c3b4-47d2-9945-8981cf06c683" providerId="AD" clId="Web-{1CAEBC5C-A370-45C8-903A-A54CF99C3A32}" dt="2021-12-05T21:21:33.347" v="31" actId="1076"/>
        <pc:sldMkLst>
          <pc:docMk/>
          <pc:sldMk cId="3127079621" sldId="265"/>
        </pc:sldMkLst>
        <pc:spChg chg="mod">
          <ac:chgData name="Cerny, Vojtech" userId="S::cernyvo2@cvut.cz::e2c5f19a-c3b4-47d2-9945-8981cf06c683" providerId="AD" clId="Web-{1CAEBC5C-A370-45C8-903A-A54CF99C3A32}" dt="2021-12-05T21:20:30.361" v="25" actId="20577"/>
          <ac:spMkLst>
            <pc:docMk/>
            <pc:sldMk cId="3127079621" sldId="265"/>
            <ac:spMk id="4" creationId="{018BD1B8-44A5-4BFD-9644-9F7ED326EEA0}"/>
          </ac:spMkLst>
        </pc:spChg>
        <pc:picChg chg="add mod">
          <ac:chgData name="Cerny, Vojtech" userId="S::cernyvo2@cvut.cz::e2c5f19a-c3b4-47d2-9945-8981cf06c683" providerId="AD" clId="Web-{1CAEBC5C-A370-45C8-903A-A54CF99C3A32}" dt="2021-12-05T21:20:06.720" v="18" actId="14100"/>
          <ac:picMkLst>
            <pc:docMk/>
            <pc:sldMk cId="3127079621" sldId="265"/>
            <ac:picMk id="3" creationId="{C934DC47-C744-416E-AF70-23FF5EDFDFFB}"/>
          </ac:picMkLst>
        </pc:picChg>
        <pc:picChg chg="add mod">
          <ac:chgData name="Cerny, Vojtech" userId="S::cernyvo2@cvut.cz::e2c5f19a-c3b4-47d2-9945-8981cf06c683" providerId="AD" clId="Web-{1CAEBC5C-A370-45C8-903A-A54CF99C3A32}" dt="2021-12-05T21:21:33.347" v="31" actId="1076"/>
          <ac:picMkLst>
            <pc:docMk/>
            <pc:sldMk cId="3127079621" sldId="265"/>
            <ac:picMk id="5" creationId="{F15CD6B7-2A1B-4124-AFAB-C157DF483E89}"/>
          </ac:picMkLst>
        </pc:picChg>
        <pc:picChg chg="del">
          <ac:chgData name="Cerny, Vojtech" userId="S::cernyvo2@cvut.cz::e2c5f19a-c3b4-47d2-9945-8981cf06c683" providerId="AD" clId="Web-{1CAEBC5C-A370-45C8-903A-A54CF99C3A32}" dt="2021-12-05T21:19:49.095" v="15"/>
          <ac:picMkLst>
            <pc:docMk/>
            <pc:sldMk cId="3127079621" sldId="265"/>
            <ac:picMk id="6" creationId="{483ABBD1-23BA-48DC-B916-BBC9C639D2A6}"/>
          </ac:picMkLst>
        </pc:picChg>
      </pc:sldChg>
      <pc:sldChg chg="addSp delSp modSp">
        <pc:chgData name="Cerny, Vojtech" userId="S::cernyvo2@cvut.cz::e2c5f19a-c3b4-47d2-9945-8981cf06c683" providerId="AD" clId="Web-{1CAEBC5C-A370-45C8-903A-A54CF99C3A32}" dt="2021-12-05T21:29:00.934" v="40"/>
        <pc:sldMkLst>
          <pc:docMk/>
          <pc:sldMk cId="373826017" sldId="273"/>
        </pc:sldMkLst>
        <pc:spChg chg="mod">
          <ac:chgData name="Cerny, Vojtech" userId="S::cernyvo2@cvut.cz::e2c5f19a-c3b4-47d2-9945-8981cf06c683" providerId="AD" clId="Web-{1CAEBC5C-A370-45C8-903A-A54CF99C3A32}" dt="2021-12-05T21:28:36.355" v="38" actId="1076"/>
          <ac:spMkLst>
            <pc:docMk/>
            <pc:sldMk cId="373826017" sldId="273"/>
            <ac:spMk id="7" creationId="{5EC0FAAC-A091-463D-888A-871358FA79E1}"/>
          </ac:spMkLst>
        </pc:spChg>
        <pc:picChg chg="add del mod">
          <ac:chgData name="Cerny, Vojtech" userId="S::cernyvo2@cvut.cz::e2c5f19a-c3b4-47d2-9945-8981cf06c683" providerId="AD" clId="Web-{1CAEBC5C-A370-45C8-903A-A54CF99C3A32}" dt="2021-12-05T21:27:39.417" v="33"/>
          <ac:picMkLst>
            <pc:docMk/>
            <pc:sldMk cId="373826017" sldId="273"/>
            <ac:picMk id="3" creationId="{125544F9-671E-407D-81E4-5C003A8E15B1}"/>
          </ac:picMkLst>
        </pc:picChg>
        <pc:picChg chg="add mod ord">
          <ac:chgData name="Cerny, Vojtech" userId="S::cernyvo2@cvut.cz::e2c5f19a-c3b4-47d2-9945-8981cf06c683" providerId="AD" clId="Web-{1CAEBC5C-A370-45C8-903A-A54CF99C3A32}" dt="2021-12-05T21:29:00.934" v="40"/>
          <ac:picMkLst>
            <pc:docMk/>
            <pc:sldMk cId="373826017" sldId="273"/>
            <ac:picMk id="4" creationId="{DF22C06C-2D30-4425-B23E-70F0C07AAE6A}"/>
          </ac:picMkLst>
        </pc:picChg>
        <pc:picChg chg="del">
          <ac:chgData name="Cerny, Vojtech" userId="S::cernyvo2@cvut.cz::e2c5f19a-c3b4-47d2-9945-8981cf06c683" providerId="AD" clId="Web-{1CAEBC5C-A370-45C8-903A-A54CF99C3A32}" dt="2021-12-05T21:28:21.965" v="34"/>
          <ac:picMkLst>
            <pc:docMk/>
            <pc:sldMk cId="373826017" sldId="273"/>
            <ac:picMk id="6" creationId="{B8A65E21-215E-4321-9579-E8E8D14ED9C8}"/>
          </ac:picMkLst>
        </pc:picChg>
      </pc:sldChg>
    </pc:docChg>
  </pc:docChgLst>
  <pc:docChgLst>
    <pc:chgData name="Cerny, Vojtech" userId="S::cernyvo2@cvut.cz::e2c5f19a-c3b4-47d2-9945-8981cf06c683" providerId="AD" clId="Web-{5F59FCD9-7700-4BEE-A64C-B34F9F498401}"/>
    <pc:docChg chg="modSld">
      <pc:chgData name="Cerny, Vojtech" userId="S::cernyvo2@cvut.cz::e2c5f19a-c3b4-47d2-9945-8981cf06c683" providerId="AD" clId="Web-{5F59FCD9-7700-4BEE-A64C-B34F9F498401}" dt="2021-11-29T19:11:36.298" v="313" actId="1076"/>
      <pc:docMkLst>
        <pc:docMk/>
      </pc:docMkLst>
      <pc:sldChg chg="modSp">
        <pc:chgData name="Cerny, Vojtech" userId="S::cernyvo2@cvut.cz::e2c5f19a-c3b4-47d2-9945-8981cf06c683" providerId="AD" clId="Web-{5F59FCD9-7700-4BEE-A64C-B34F9F498401}" dt="2021-11-29T18:58:40.514" v="3" actId="20577"/>
        <pc:sldMkLst>
          <pc:docMk/>
          <pc:sldMk cId="3791099884" sldId="262"/>
        </pc:sldMkLst>
        <pc:spChg chg="mod">
          <ac:chgData name="Cerny, Vojtech" userId="S::cernyvo2@cvut.cz::e2c5f19a-c3b4-47d2-9945-8981cf06c683" providerId="AD" clId="Web-{5F59FCD9-7700-4BEE-A64C-B34F9F498401}" dt="2021-11-29T18:58:40.514" v="3" actId="20577"/>
          <ac:spMkLst>
            <pc:docMk/>
            <pc:sldMk cId="3791099884" sldId="262"/>
            <ac:spMk id="3" creationId="{3BC1F454-E503-4029-92CF-CE6F7753E0B6}"/>
          </ac:spMkLst>
        </pc:spChg>
      </pc:sldChg>
      <pc:sldChg chg="modSp">
        <pc:chgData name="Cerny, Vojtech" userId="S::cernyvo2@cvut.cz::e2c5f19a-c3b4-47d2-9945-8981cf06c683" providerId="AD" clId="Web-{5F59FCD9-7700-4BEE-A64C-B34F9F498401}" dt="2021-11-29T18:59:48.828" v="12" actId="1076"/>
        <pc:sldMkLst>
          <pc:docMk/>
          <pc:sldMk cId="2892696144" sldId="278"/>
        </pc:sldMkLst>
        <pc:spChg chg="mod">
          <ac:chgData name="Cerny, Vojtech" userId="S::cernyvo2@cvut.cz::e2c5f19a-c3b4-47d2-9945-8981cf06c683" providerId="AD" clId="Web-{5F59FCD9-7700-4BEE-A64C-B34F9F498401}" dt="2021-11-29T18:59:46.156" v="11" actId="20577"/>
          <ac:spMkLst>
            <pc:docMk/>
            <pc:sldMk cId="2892696144" sldId="278"/>
            <ac:spMk id="6" creationId="{10CDB5BE-6EE0-43EB-B0EE-E3E7C36655FA}"/>
          </ac:spMkLst>
        </pc:spChg>
        <pc:picChg chg="mod">
          <ac:chgData name="Cerny, Vojtech" userId="S::cernyvo2@cvut.cz::e2c5f19a-c3b4-47d2-9945-8981cf06c683" providerId="AD" clId="Web-{5F59FCD9-7700-4BEE-A64C-B34F9F498401}" dt="2021-11-29T18:59:48.828" v="12" actId="1076"/>
          <ac:picMkLst>
            <pc:docMk/>
            <pc:sldMk cId="2892696144" sldId="278"/>
            <ac:picMk id="8" creationId="{C892F978-B5D1-4FAB-B489-FD51F961808F}"/>
          </ac:picMkLst>
        </pc:picChg>
      </pc:sldChg>
      <pc:sldChg chg="modSp">
        <pc:chgData name="Cerny, Vojtech" userId="S::cernyvo2@cvut.cz::e2c5f19a-c3b4-47d2-9945-8981cf06c683" providerId="AD" clId="Web-{5F59FCD9-7700-4BEE-A64C-B34F9F498401}" dt="2021-11-29T19:03:38.709" v="69" actId="20577"/>
        <pc:sldMkLst>
          <pc:docMk/>
          <pc:sldMk cId="1109555037" sldId="282"/>
        </pc:sldMkLst>
        <pc:spChg chg="mod">
          <ac:chgData name="Cerny, Vojtech" userId="S::cernyvo2@cvut.cz::e2c5f19a-c3b4-47d2-9945-8981cf06c683" providerId="AD" clId="Web-{5F59FCD9-7700-4BEE-A64C-B34F9F498401}" dt="2021-11-29T19:03:38.709" v="69" actId="20577"/>
          <ac:spMkLst>
            <pc:docMk/>
            <pc:sldMk cId="1109555037" sldId="282"/>
            <ac:spMk id="3" creationId="{54B8008C-067A-4A58-B42F-6DA7181C3A4C}"/>
          </ac:spMkLst>
        </pc:spChg>
      </pc:sldChg>
      <pc:sldChg chg="addSp modSp">
        <pc:chgData name="Cerny, Vojtech" userId="S::cernyvo2@cvut.cz::e2c5f19a-c3b4-47d2-9945-8981cf06c683" providerId="AD" clId="Web-{5F59FCD9-7700-4BEE-A64C-B34F9F498401}" dt="2021-11-29T19:11:36.298" v="313" actId="1076"/>
        <pc:sldMkLst>
          <pc:docMk/>
          <pc:sldMk cId="1125945437" sldId="285"/>
        </pc:sldMkLst>
        <pc:spChg chg="mod">
          <ac:chgData name="Cerny, Vojtech" userId="S::cernyvo2@cvut.cz::e2c5f19a-c3b4-47d2-9945-8981cf06c683" providerId="AD" clId="Web-{5F59FCD9-7700-4BEE-A64C-B34F9F498401}" dt="2021-11-29T19:11:18.657" v="311" actId="20577"/>
          <ac:spMkLst>
            <pc:docMk/>
            <pc:sldMk cId="1125945437" sldId="285"/>
            <ac:spMk id="10" creationId="{8EA272CB-7B5E-46C0-9923-C7066C094C3D}"/>
          </ac:spMkLst>
        </pc:spChg>
        <pc:picChg chg="add mod">
          <ac:chgData name="Cerny, Vojtech" userId="S::cernyvo2@cvut.cz::e2c5f19a-c3b4-47d2-9945-8981cf06c683" providerId="AD" clId="Web-{5F59FCD9-7700-4BEE-A64C-B34F9F498401}" dt="2021-11-29T19:11:36.298" v="313" actId="1076"/>
          <ac:picMkLst>
            <pc:docMk/>
            <pc:sldMk cId="1125945437" sldId="285"/>
            <ac:picMk id="3" creationId="{20DE269D-F9FE-4A89-A604-E63339E2AEF5}"/>
          </ac:picMkLst>
        </pc:picChg>
      </pc:sldChg>
    </pc:docChg>
  </pc:docChgLst>
  <pc:docChgLst>
    <pc:chgData name="Pelinkova, Pavla" userId="S::pelinpav@cvut.cz::81815384-10c8-4e72-a75c-71458b255c98" providerId="AD" clId="Web-{E53FC2D1-B12F-4FA5-BB14-26C68E5F96DB}"/>
    <pc:docChg chg="modSld">
      <pc:chgData name="Pelinkova, Pavla" userId="S::pelinpav@cvut.cz::81815384-10c8-4e72-a75c-71458b255c98" providerId="AD" clId="Web-{E53FC2D1-B12F-4FA5-BB14-26C68E5F96DB}" dt="2021-12-07T10:40:53.139" v="64" actId="20577"/>
      <pc:docMkLst>
        <pc:docMk/>
      </pc:docMkLst>
      <pc:sldChg chg="modSp">
        <pc:chgData name="Pelinkova, Pavla" userId="S::pelinpav@cvut.cz::81815384-10c8-4e72-a75c-71458b255c98" providerId="AD" clId="Web-{E53FC2D1-B12F-4FA5-BB14-26C68E5F96DB}" dt="2021-12-07T10:40:33.607" v="62" actId="20577"/>
        <pc:sldMkLst>
          <pc:docMk/>
          <pc:sldMk cId="2629700127" sldId="280"/>
        </pc:sldMkLst>
        <pc:spChg chg="mod">
          <ac:chgData name="Pelinkova, Pavla" userId="S::pelinpav@cvut.cz::81815384-10c8-4e72-a75c-71458b255c98" providerId="AD" clId="Web-{E53FC2D1-B12F-4FA5-BB14-26C68E5F96DB}" dt="2021-12-07T10:40:33.607" v="62" actId="20577"/>
          <ac:spMkLst>
            <pc:docMk/>
            <pc:sldMk cId="2629700127" sldId="280"/>
            <ac:spMk id="3" creationId="{BCDA284C-B723-429D-986A-8D94807A1ED9}"/>
          </ac:spMkLst>
        </pc:spChg>
      </pc:sldChg>
      <pc:sldChg chg="addSp modSp">
        <pc:chgData name="Pelinkova, Pavla" userId="S::pelinpav@cvut.cz::81815384-10c8-4e72-a75c-71458b255c98" providerId="AD" clId="Web-{E53FC2D1-B12F-4FA5-BB14-26C68E5F96DB}" dt="2021-12-07T10:40:53.139" v="64" actId="20577"/>
        <pc:sldMkLst>
          <pc:docMk/>
          <pc:sldMk cId="1305627415" sldId="287"/>
        </pc:sldMkLst>
        <pc:spChg chg="mod">
          <ac:chgData name="Pelinkova, Pavla" userId="S::pelinpav@cvut.cz::81815384-10c8-4e72-a75c-71458b255c98" providerId="AD" clId="Web-{E53FC2D1-B12F-4FA5-BB14-26C68E5F96DB}" dt="2021-12-07T10:40:53.139" v="64" actId="20577"/>
          <ac:spMkLst>
            <pc:docMk/>
            <pc:sldMk cId="1305627415" sldId="287"/>
            <ac:spMk id="2" creationId="{495C0B73-2104-468D-9465-9719056E0274}"/>
          </ac:spMkLst>
        </pc:spChg>
        <pc:spChg chg="mod">
          <ac:chgData name="Pelinkova, Pavla" userId="S::pelinpav@cvut.cz::81815384-10c8-4e72-a75c-71458b255c98" providerId="AD" clId="Web-{E53FC2D1-B12F-4FA5-BB14-26C68E5F96DB}" dt="2021-12-07T10:38:59.181" v="21" actId="20577"/>
          <ac:spMkLst>
            <pc:docMk/>
            <pc:sldMk cId="1305627415" sldId="287"/>
            <ac:spMk id="3" creationId="{FE79857A-B1A8-4504-B59C-527249D2A368}"/>
          </ac:spMkLst>
        </pc:spChg>
        <pc:picChg chg="add mod">
          <ac:chgData name="Pelinkova, Pavla" userId="S::pelinpav@cvut.cz::81815384-10c8-4e72-a75c-71458b255c98" providerId="AD" clId="Web-{E53FC2D1-B12F-4FA5-BB14-26C68E5F96DB}" dt="2021-12-07T10:39:04.165" v="23" actId="14100"/>
          <ac:picMkLst>
            <pc:docMk/>
            <pc:sldMk cId="1305627415" sldId="287"/>
            <ac:picMk id="5" creationId="{CB6DEBB7-D5F9-426E-8A40-C162A227E4D4}"/>
          </ac:picMkLst>
        </pc:picChg>
      </pc:sldChg>
    </pc:docChg>
  </pc:docChgLst>
  <pc:docChgLst>
    <pc:chgData name="Pelinkova, Pavla" userId="S::pelinpav@cvut.cz::81815384-10c8-4e72-a75c-71458b255c98" providerId="AD" clId="Web-{84AFA2A0-BF54-49DC-A9AD-8F5887E97EA0}"/>
    <pc:docChg chg="addSld delSld modSld">
      <pc:chgData name="Pelinkova, Pavla" userId="S::pelinpav@cvut.cz::81815384-10c8-4e72-a75c-71458b255c98" providerId="AD" clId="Web-{84AFA2A0-BF54-49DC-A9AD-8F5887E97EA0}" dt="2021-11-22T21:37:32.034" v="83" actId="20577"/>
      <pc:docMkLst>
        <pc:docMk/>
      </pc:docMkLst>
      <pc:sldChg chg="addSp delSp modSp">
        <pc:chgData name="Pelinkova, Pavla" userId="S::pelinpav@cvut.cz::81815384-10c8-4e72-a75c-71458b255c98" providerId="AD" clId="Web-{84AFA2A0-BF54-49DC-A9AD-8F5887E97EA0}" dt="2021-11-22T21:37:32.034" v="83" actId="20577"/>
        <pc:sldMkLst>
          <pc:docMk/>
          <pc:sldMk cId="2629700127" sldId="280"/>
        </pc:sldMkLst>
        <pc:spChg chg="mod">
          <ac:chgData name="Pelinkova, Pavla" userId="S::pelinpav@cvut.cz::81815384-10c8-4e72-a75c-71458b255c98" providerId="AD" clId="Web-{84AFA2A0-BF54-49DC-A9AD-8F5887E97EA0}" dt="2021-11-22T21:37:32.034" v="83" actId="20577"/>
          <ac:spMkLst>
            <pc:docMk/>
            <pc:sldMk cId="2629700127" sldId="280"/>
            <ac:spMk id="3" creationId="{BCDA284C-B723-429D-986A-8D94807A1ED9}"/>
          </ac:spMkLst>
        </pc:spChg>
        <pc:picChg chg="add del mod">
          <ac:chgData name="Pelinkova, Pavla" userId="S::pelinpav@cvut.cz::81815384-10c8-4e72-a75c-71458b255c98" providerId="AD" clId="Web-{84AFA2A0-BF54-49DC-A9AD-8F5887E97EA0}" dt="2021-11-22T20:55:26.793" v="3"/>
          <ac:picMkLst>
            <pc:docMk/>
            <pc:sldMk cId="2629700127" sldId="280"/>
            <ac:picMk id="5" creationId="{A924094E-5C4D-4526-A702-703408B55631}"/>
          </ac:picMkLst>
        </pc:picChg>
        <pc:picChg chg="add mod">
          <ac:chgData name="Pelinkova, Pavla" userId="S::pelinpav@cvut.cz::81815384-10c8-4e72-a75c-71458b255c98" providerId="AD" clId="Web-{84AFA2A0-BF54-49DC-A9AD-8F5887E97EA0}" dt="2021-11-22T20:56:35.887" v="13" actId="1076"/>
          <ac:picMkLst>
            <pc:docMk/>
            <pc:sldMk cId="2629700127" sldId="280"/>
            <ac:picMk id="6" creationId="{F95EA7BF-D382-4DCF-8859-F1F3378A0BBD}"/>
          </ac:picMkLst>
        </pc:picChg>
      </pc:sldChg>
      <pc:sldChg chg="modSp new del">
        <pc:chgData name="Pelinkova, Pavla" userId="S::pelinpav@cvut.cz::81815384-10c8-4e72-a75c-71458b255c98" providerId="AD" clId="Web-{84AFA2A0-BF54-49DC-A9AD-8F5887E97EA0}" dt="2021-11-22T21:19:38.707" v="20"/>
        <pc:sldMkLst>
          <pc:docMk/>
          <pc:sldMk cId="265479365" sldId="282"/>
        </pc:sldMkLst>
        <pc:spChg chg="mod">
          <ac:chgData name="Pelinkova, Pavla" userId="S::pelinpav@cvut.cz::81815384-10c8-4e72-a75c-71458b255c98" providerId="AD" clId="Web-{84AFA2A0-BF54-49DC-A9AD-8F5887E97EA0}" dt="2021-11-22T20:57:49.904" v="19" actId="20577"/>
          <ac:spMkLst>
            <pc:docMk/>
            <pc:sldMk cId="265479365" sldId="282"/>
            <ac:spMk id="2" creationId="{3E343483-ABB8-4EF3-84AE-3308974473D1}"/>
          </ac:spMkLst>
        </pc:spChg>
      </pc:sldChg>
      <pc:sldChg chg="new del">
        <pc:chgData name="Pelinkova, Pavla" userId="S::pelinpav@cvut.cz::81815384-10c8-4e72-a75c-71458b255c98" providerId="AD" clId="Web-{84AFA2A0-BF54-49DC-A9AD-8F5887E97EA0}" dt="2021-11-22T21:19:46.036" v="22"/>
        <pc:sldMkLst>
          <pc:docMk/>
          <pc:sldMk cId="2279306325" sldId="283"/>
        </pc:sldMkLst>
      </pc:sldChg>
      <pc:sldChg chg="new del">
        <pc:chgData name="Pelinkova, Pavla" userId="S::pelinpav@cvut.cz::81815384-10c8-4e72-a75c-71458b255c98" providerId="AD" clId="Web-{84AFA2A0-BF54-49DC-A9AD-8F5887E97EA0}" dt="2021-11-22T21:19:41.848" v="21"/>
        <pc:sldMkLst>
          <pc:docMk/>
          <pc:sldMk cId="4077365030" sldId="284"/>
        </pc:sldMkLst>
      </pc:sldChg>
    </pc:docChg>
  </pc:docChgLst>
  <pc:docChgLst>
    <pc:chgData name="Pelinkova, Pavla" userId="S::pelinpav@cvut.cz::81815384-10c8-4e72-a75c-71458b255c98" providerId="AD" clId="Web-{2262A253-B58A-4B2E-B142-B5BDEBEDB758}"/>
    <pc:docChg chg="addSld modSld">
      <pc:chgData name="Pelinkova, Pavla" userId="S::pelinpav@cvut.cz::81815384-10c8-4e72-a75c-71458b255c98" providerId="AD" clId="Web-{2262A253-B58A-4B2E-B142-B5BDEBEDB758}" dt="2021-12-07T10:22:28.048" v="109" actId="20577"/>
      <pc:docMkLst>
        <pc:docMk/>
      </pc:docMkLst>
      <pc:sldChg chg="delSp modSp">
        <pc:chgData name="Pelinkova, Pavla" userId="S::pelinpav@cvut.cz::81815384-10c8-4e72-a75c-71458b255c98" providerId="AD" clId="Web-{2262A253-B58A-4B2E-B142-B5BDEBEDB758}" dt="2021-12-07T10:15:32.988" v="9" actId="20577"/>
        <pc:sldMkLst>
          <pc:docMk/>
          <pc:sldMk cId="2629700127" sldId="280"/>
        </pc:sldMkLst>
        <pc:spChg chg="mod">
          <ac:chgData name="Pelinkova, Pavla" userId="S::pelinpav@cvut.cz::81815384-10c8-4e72-a75c-71458b255c98" providerId="AD" clId="Web-{2262A253-B58A-4B2E-B142-B5BDEBEDB758}" dt="2021-12-07T10:15:32.988" v="9" actId="20577"/>
          <ac:spMkLst>
            <pc:docMk/>
            <pc:sldMk cId="2629700127" sldId="280"/>
            <ac:spMk id="3" creationId="{BCDA284C-B723-429D-986A-8D94807A1ED9}"/>
          </ac:spMkLst>
        </pc:spChg>
        <pc:picChg chg="del mod">
          <ac:chgData name="Pelinkova, Pavla" userId="S::pelinpav@cvut.cz::81815384-10c8-4e72-a75c-71458b255c98" providerId="AD" clId="Web-{2262A253-B58A-4B2E-B142-B5BDEBEDB758}" dt="2021-12-07T10:15:09.613" v="6"/>
          <ac:picMkLst>
            <pc:docMk/>
            <pc:sldMk cId="2629700127" sldId="280"/>
            <ac:picMk id="6" creationId="{F95EA7BF-D382-4DCF-8859-F1F3378A0BBD}"/>
          </ac:picMkLst>
        </pc:picChg>
        <pc:picChg chg="del">
          <ac:chgData name="Pelinkova, Pavla" userId="S::pelinpav@cvut.cz::81815384-10c8-4e72-a75c-71458b255c98" providerId="AD" clId="Web-{2262A253-B58A-4B2E-B142-B5BDEBEDB758}" dt="2021-12-07T10:14:50.471" v="2"/>
          <ac:picMkLst>
            <pc:docMk/>
            <pc:sldMk cId="2629700127" sldId="280"/>
            <ac:picMk id="1026" creationId="{0274E641-AF89-4BB8-9B64-78C086713F37}"/>
          </ac:picMkLst>
        </pc:picChg>
      </pc:sldChg>
      <pc:sldChg chg="modSp new">
        <pc:chgData name="Pelinkova, Pavla" userId="S::pelinpav@cvut.cz::81815384-10c8-4e72-a75c-71458b255c98" providerId="AD" clId="Web-{2262A253-B58A-4B2E-B142-B5BDEBEDB758}" dt="2021-12-07T10:22:28.048" v="109" actId="20577"/>
        <pc:sldMkLst>
          <pc:docMk/>
          <pc:sldMk cId="1004151230" sldId="286"/>
        </pc:sldMkLst>
        <pc:spChg chg="mod">
          <ac:chgData name="Pelinkova, Pavla" userId="S::pelinpav@cvut.cz::81815384-10c8-4e72-a75c-71458b255c98" providerId="AD" clId="Web-{2262A253-B58A-4B2E-B142-B5BDEBEDB758}" dt="2021-12-07T10:16:07.458" v="24" actId="20577"/>
          <ac:spMkLst>
            <pc:docMk/>
            <pc:sldMk cId="1004151230" sldId="286"/>
            <ac:spMk id="2" creationId="{805E3C6E-F018-4C7A-A586-3A74FB7E98E8}"/>
          </ac:spMkLst>
        </pc:spChg>
        <pc:spChg chg="mod">
          <ac:chgData name="Pelinkova, Pavla" userId="S::pelinpav@cvut.cz::81815384-10c8-4e72-a75c-71458b255c98" providerId="AD" clId="Web-{2262A253-B58A-4B2E-B142-B5BDEBEDB758}" dt="2021-12-07T10:22:28.048" v="109" actId="20577"/>
          <ac:spMkLst>
            <pc:docMk/>
            <pc:sldMk cId="1004151230" sldId="286"/>
            <ac:spMk id="3" creationId="{E7A787CA-0F62-4A44-9EE1-52FA01B47850}"/>
          </ac:spMkLst>
        </pc:spChg>
      </pc:sldChg>
    </pc:docChg>
  </pc:docChgLst>
  <pc:docChgLst>
    <pc:chgData name="Bestak, Jiri" userId="1b96508d-fc07-4d7d-982f-745a4a63ffcb" providerId="ADAL" clId="{96ECE29F-DA57-4EA5-B302-18EABD0D988B}"/>
    <pc:docChg chg="custSel addSld delSld modSld sldOrd">
      <pc:chgData name="Bestak, Jiri" userId="1b96508d-fc07-4d7d-982f-745a4a63ffcb" providerId="ADAL" clId="{96ECE29F-DA57-4EA5-B302-18EABD0D988B}" dt="2021-12-07T09:49:07.913" v="2267" actId="20577"/>
      <pc:docMkLst>
        <pc:docMk/>
      </pc:docMkLst>
      <pc:sldChg chg="modSp mod">
        <pc:chgData name="Bestak, Jiri" userId="1b96508d-fc07-4d7d-982f-745a4a63ffcb" providerId="ADAL" clId="{96ECE29F-DA57-4EA5-B302-18EABD0D988B}" dt="2021-11-29T15:39:24.887" v="2209" actId="20577"/>
        <pc:sldMkLst>
          <pc:docMk/>
          <pc:sldMk cId="3791099884" sldId="262"/>
        </pc:sldMkLst>
        <pc:spChg chg="mod">
          <ac:chgData name="Bestak, Jiri" userId="1b96508d-fc07-4d7d-982f-745a4a63ffcb" providerId="ADAL" clId="{96ECE29F-DA57-4EA5-B302-18EABD0D988B}" dt="2021-11-29T15:39:24.887" v="2209" actId="20577"/>
          <ac:spMkLst>
            <pc:docMk/>
            <pc:sldMk cId="3791099884" sldId="262"/>
            <ac:spMk id="3" creationId="{3BC1F454-E503-4029-92CF-CE6F7753E0B6}"/>
          </ac:spMkLst>
        </pc:spChg>
      </pc:sldChg>
      <pc:sldChg chg="ord">
        <pc:chgData name="Bestak, Jiri" userId="1b96508d-fc07-4d7d-982f-745a4a63ffcb" providerId="ADAL" clId="{96ECE29F-DA57-4EA5-B302-18EABD0D988B}" dt="2021-11-28T10:41:55.685" v="1958"/>
        <pc:sldMkLst>
          <pc:docMk/>
          <pc:sldMk cId="2944651078" sldId="266"/>
        </pc:sldMkLst>
      </pc:sldChg>
      <pc:sldChg chg="ord">
        <pc:chgData name="Bestak, Jiri" userId="1b96508d-fc07-4d7d-982f-745a4a63ffcb" providerId="ADAL" clId="{96ECE29F-DA57-4EA5-B302-18EABD0D988B}" dt="2021-11-28T10:41:33.370" v="1956"/>
        <pc:sldMkLst>
          <pc:docMk/>
          <pc:sldMk cId="373826017" sldId="273"/>
        </pc:sldMkLst>
      </pc:sldChg>
      <pc:sldChg chg="addSp delSp modSp new mod ord modClrScheme chgLayout modNotesTx">
        <pc:chgData name="Bestak, Jiri" userId="1b96508d-fc07-4d7d-982f-745a4a63ffcb" providerId="ADAL" clId="{96ECE29F-DA57-4EA5-B302-18EABD0D988B}" dt="2021-11-29T15:40:08.613" v="2211"/>
        <pc:sldMkLst>
          <pc:docMk/>
          <pc:sldMk cId="2892696144" sldId="278"/>
        </pc:sldMkLst>
        <pc:spChg chg="mod ord">
          <ac:chgData name="Bestak, Jiri" userId="1b96508d-fc07-4d7d-982f-745a4a63ffcb" providerId="ADAL" clId="{96ECE29F-DA57-4EA5-B302-18EABD0D988B}" dt="2021-11-28T09:35:14.778" v="226" actId="700"/>
          <ac:spMkLst>
            <pc:docMk/>
            <pc:sldMk cId="2892696144" sldId="278"/>
            <ac:spMk id="2" creationId="{1B91389E-7783-4B49-9F3A-93A2015E4A01}"/>
          </ac:spMkLst>
        </pc:spChg>
        <pc:spChg chg="del mod ord">
          <ac:chgData name="Bestak, Jiri" userId="1b96508d-fc07-4d7d-982f-745a4a63ffcb" providerId="ADAL" clId="{96ECE29F-DA57-4EA5-B302-18EABD0D988B}" dt="2021-11-28T09:35:14.778" v="226" actId="700"/>
          <ac:spMkLst>
            <pc:docMk/>
            <pc:sldMk cId="2892696144" sldId="278"/>
            <ac:spMk id="3" creationId="{153C7493-5898-4E15-9899-244DA29B9D5B}"/>
          </ac:spMkLst>
        </pc:spChg>
        <pc:spChg chg="del">
          <ac:chgData name="Bestak, Jiri" userId="1b96508d-fc07-4d7d-982f-745a4a63ffcb" providerId="ADAL" clId="{96ECE29F-DA57-4EA5-B302-18EABD0D988B}" dt="2021-11-28T09:35:14.778" v="226" actId="700"/>
          <ac:spMkLst>
            <pc:docMk/>
            <pc:sldMk cId="2892696144" sldId="278"/>
            <ac:spMk id="4" creationId="{F1E71764-F08B-48D7-A9DE-EDB017789C24}"/>
          </ac:spMkLst>
        </pc:spChg>
        <pc:spChg chg="mod ord">
          <ac:chgData name="Bestak, Jiri" userId="1b96508d-fc07-4d7d-982f-745a4a63ffcb" providerId="ADAL" clId="{96ECE29F-DA57-4EA5-B302-18EABD0D988B}" dt="2021-11-28T09:35:14.778" v="226" actId="700"/>
          <ac:spMkLst>
            <pc:docMk/>
            <pc:sldMk cId="2892696144" sldId="278"/>
            <ac:spMk id="5" creationId="{C77574AF-54D6-4D6F-A187-5D0D682F574D}"/>
          </ac:spMkLst>
        </pc:spChg>
        <pc:spChg chg="add mod ord">
          <ac:chgData name="Bestak, Jiri" userId="1b96508d-fc07-4d7d-982f-745a4a63ffcb" providerId="ADAL" clId="{96ECE29F-DA57-4EA5-B302-18EABD0D988B}" dt="2021-11-28T09:58:20.405" v="1315" actId="20577"/>
          <ac:spMkLst>
            <pc:docMk/>
            <pc:sldMk cId="2892696144" sldId="278"/>
            <ac:spMk id="6" creationId="{10CDB5BE-6EE0-43EB-B0EE-E3E7C36655FA}"/>
          </ac:spMkLst>
        </pc:spChg>
        <pc:picChg chg="add mod">
          <ac:chgData name="Bestak, Jiri" userId="1b96508d-fc07-4d7d-982f-745a4a63ffcb" providerId="ADAL" clId="{96ECE29F-DA57-4EA5-B302-18EABD0D988B}" dt="2021-11-28T09:43:12.187" v="480" actId="14100"/>
          <ac:picMkLst>
            <pc:docMk/>
            <pc:sldMk cId="2892696144" sldId="278"/>
            <ac:picMk id="8" creationId="{C892F978-B5D1-4FAB-B489-FD51F961808F}"/>
          </ac:picMkLst>
        </pc:picChg>
      </pc:sldChg>
      <pc:sldChg chg="addSp delSp modSp new mod modClrScheme chgLayout modNotesTx">
        <pc:chgData name="Bestak, Jiri" userId="1b96508d-fc07-4d7d-982f-745a4a63ffcb" providerId="ADAL" clId="{96ECE29F-DA57-4EA5-B302-18EABD0D988B}" dt="2021-12-07T09:49:07.913" v="2267" actId="20577"/>
        <pc:sldMkLst>
          <pc:docMk/>
          <pc:sldMk cId="3590852089" sldId="279"/>
        </pc:sldMkLst>
        <pc:spChg chg="mod ord">
          <ac:chgData name="Bestak, Jiri" userId="1b96508d-fc07-4d7d-982f-745a4a63ffcb" providerId="ADAL" clId="{96ECE29F-DA57-4EA5-B302-18EABD0D988B}" dt="2021-11-22T12:35:58.391" v="48" actId="700"/>
          <ac:spMkLst>
            <pc:docMk/>
            <pc:sldMk cId="3590852089" sldId="279"/>
            <ac:spMk id="2" creationId="{6A21D19F-6EF1-4742-A01F-C996EA6D1B2B}"/>
          </ac:spMkLst>
        </pc:spChg>
        <pc:spChg chg="del mod ord">
          <ac:chgData name="Bestak, Jiri" userId="1b96508d-fc07-4d7d-982f-745a4a63ffcb" providerId="ADAL" clId="{96ECE29F-DA57-4EA5-B302-18EABD0D988B}" dt="2021-11-22T12:35:58.391" v="48" actId="700"/>
          <ac:spMkLst>
            <pc:docMk/>
            <pc:sldMk cId="3590852089" sldId="279"/>
            <ac:spMk id="3" creationId="{1B66925F-E4C1-4AB3-8D8A-65F9E06C4FEB}"/>
          </ac:spMkLst>
        </pc:spChg>
        <pc:spChg chg="del">
          <ac:chgData name="Bestak, Jiri" userId="1b96508d-fc07-4d7d-982f-745a4a63ffcb" providerId="ADAL" clId="{96ECE29F-DA57-4EA5-B302-18EABD0D988B}" dt="2021-11-22T12:35:58.391" v="48" actId="700"/>
          <ac:spMkLst>
            <pc:docMk/>
            <pc:sldMk cId="3590852089" sldId="279"/>
            <ac:spMk id="4" creationId="{76C411EB-F241-472A-8A66-7CD1B72661AC}"/>
          </ac:spMkLst>
        </pc:spChg>
        <pc:spChg chg="mod ord">
          <ac:chgData name="Bestak, Jiri" userId="1b96508d-fc07-4d7d-982f-745a4a63ffcb" providerId="ADAL" clId="{96ECE29F-DA57-4EA5-B302-18EABD0D988B}" dt="2021-11-22T12:35:58.391" v="48" actId="700"/>
          <ac:spMkLst>
            <pc:docMk/>
            <pc:sldMk cId="3590852089" sldId="279"/>
            <ac:spMk id="5" creationId="{FB67EB79-5990-4255-B42F-23834E832824}"/>
          </ac:spMkLst>
        </pc:spChg>
        <pc:spChg chg="add mod ord">
          <ac:chgData name="Bestak, Jiri" userId="1b96508d-fc07-4d7d-982f-745a4a63ffcb" providerId="ADAL" clId="{96ECE29F-DA57-4EA5-B302-18EABD0D988B}" dt="2021-11-22T12:41:39.884" v="203" actId="20577"/>
          <ac:spMkLst>
            <pc:docMk/>
            <pc:sldMk cId="3590852089" sldId="279"/>
            <ac:spMk id="6" creationId="{8D8284D1-835E-4C52-843D-690E161DE66C}"/>
          </ac:spMkLst>
        </pc:spChg>
        <pc:picChg chg="add mod">
          <ac:chgData name="Bestak, Jiri" userId="1b96508d-fc07-4d7d-982f-745a4a63ffcb" providerId="ADAL" clId="{96ECE29F-DA57-4EA5-B302-18EABD0D988B}" dt="2021-11-28T10:08:31.756" v="1318" actId="1076"/>
          <ac:picMkLst>
            <pc:docMk/>
            <pc:sldMk cId="3590852089" sldId="279"/>
            <ac:picMk id="4" creationId="{0CD467AE-73E4-4D55-BD7F-F95848B80BFB}"/>
          </ac:picMkLst>
        </pc:picChg>
      </pc:sldChg>
      <pc:sldChg chg="ord">
        <pc:chgData name="Bestak, Jiri" userId="1b96508d-fc07-4d7d-982f-745a4a63ffcb" providerId="ADAL" clId="{96ECE29F-DA57-4EA5-B302-18EABD0D988B}" dt="2021-11-29T20:40:27.870" v="2223"/>
        <pc:sldMkLst>
          <pc:docMk/>
          <pc:sldMk cId="2629700127" sldId="280"/>
        </pc:sldMkLst>
      </pc:sldChg>
      <pc:sldChg chg="del">
        <pc:chgData name="Bestak, Jiri" userId="1b96508d-fc07-4d7d-982f-745a4a63ffcb" providerId="ADAL" clId="{96ECE29F-DA57-4EA5-B302-18EABD0D988B}" dt="2021-11-28T09:47:44.245" v="894" actId="2696"/>
        <pc:sldMkLst>
          <pc:docMk/>
          <pc:sldMk cId="3944349268" sldId="281"/>
        </pc:sldMkLst>
      </pc:sldChg>
      <pc:sldChg chg="addSp modSp new mod ord modNotesTx">
        <pc:chgData name="Bestak, Jiri" userId="1b96508d-fc07-4d7d-982f-745a4a63ffcb" providerId="ADAL" clId="{96ECE29F-DA57-4EA5-B302-18EABD0D988B}" dt="2021-11-29T15:40:10.490" v="2213"/>
        <pc:sldMkLst>
          <pc:docMk/>
          <pc:sldMk cId="1109555037" sldId="282"/>
        </pc:sldMkLst>
        <pc:spChg chg="mod">
          <ac:chgData name="Bestak, Jiri" userId="1b96508d-fc07-4d7d-982f-745a4a63ffcb" providerId="ADAL" clId="{96ECE29F-DA57-4EA5-B302-18EABD0D988B}" dt="2021-11-28T09:56:00.332" v="1149" actId="1076"/>
          <ac:spMkLst>
            <pc:docMk/>
            <pc:sldMk cId="1109555037" sldId="282"/>
            <ac:spMk id="2" creationId="{EE481AC5-A121-4B02-9BE3-A64F20EC056E}"/>
          </ac:spMkLst>
        </pc:spChg>
        <pc:spChg chg="mod">
          <ac:chgData name="Bestak, Jiri" userId="1b96508d-fc07-4d7d-982f-745a4a63ffcb" providerId="ADAL" clId="{96ECE29F-DA57-4EA5-B302-18EABD0D988B}" dt="2021-11-28T09:56:02.747" v="1150" actId="1076"/>
          <ac:spMkLst>
            <pc:docMk/>
            <pc:sldMk cId="1109555037" sldId="282"/>
            <ac:spMk id="3" creationId="{54B8008C-067A-4A58-B42F-6DA7181C3A4C}"/>
          </ac:spMkLst>
        </pc:spChg>
        <pc:picChg chg="add mod">
          <ac:chgData name="Bestak, Jiri" userId="1b96508d-fc07-4d7d-982f-745a4a63ffcb" providerId="ADAL" clId="{96ECE29F-DA57-4EA5-B302-18EABD0D988B}" dt="2021-11-28T09:56:05.093" v="1151" actId="1076"/>
          <ac:picMkLst>
            <pc:docMk/>
            <pc:sldMk cId="1109555037" sldId="282"/>
            <ac:picMk id="6" creationId="{6D69BD47-DBBA-451F-98A3-8E7F5FA9C9B7}"/>
          </ac:picMkLst>
        </pc:picChg>
        <pc:picChg chg="add mod modCrop">
          <ac:chgData name="Bestak, Jiri" userId="1b96508d-fc07-4d7d-982f-745a4a63ffcb" providerId="ADAL" clId="{96ECE29F-DA57-4EA5-B302-18EABD0D988B}" dt="2021-11-28T09:56:30.701" v="1158" actId="1076"/>
          <ac:picMkLst>
            <pc:docMk/>
            <pc:sldMk cId="1109555037" sldId="282"/>
            <ac:picMk id="8" creationId="{ED4B89E1-1183-4D72-9E7B-7A972AF660E6}"/>
          </ac:picMkLst>
        </pc:picChg>
      </pc:sldChg>
      <pc:sldChg chg="modSp new del mod ord">
        <pc:chgData name="Bestak, Jiri" userId="1b96508d-fc07-4d7d-982f-745a4a63ffcb" providerId="ADAL" clId="{96ECE29F-DA57-4EA5-B302-18EABD0D988B}" dt="2021-11-29T20:23:54.937" v="2220" actId="2696"/>
        <pc:sldMkLst>
          <pc:docMk/>
          <pc:sldMk cId="575933834" sldId="283"/>
        </pc:sldMkLst>
        <pc:spChg chg="mod">
          <ac:chgData name="Bestak, Jiri" userId="1b96508d-fc07-4d7d-982f-745a4a63ffcb" providerId="ADAL" clId="{96ECE29F-DA57-4EA5-B302-18EABD0D988B}" dt="2021-11-28T09:57:05.878" v="1243" actId="20577"/>
          <ac:spMkLst>
            <pc:docMk/>
            <pc:sldMk cId="575933834" sldId="283"/>
            <ac:spMk id="2" creationId="{28188743-946D-4815-AB06-C6B916085C8B}"/>
          </ac:spMkLst>
        </pc:spChg>
        <pc:spChg chg="mod">
          <ac:chgData name="Bestak, Jiri" userId="1b96508d-fc07-4d7d-982f-745a4a63ffcb" providerId="ADAL" clId="{96ECE29F-DA57-4EA5-B302-18EABD0D988B}" dt="2021-11-28T09:56:38.478" v="1167" actId="20577"/>
          <ac:spMkLst>
            <pc:docMk/>
            <pc:sldMk cId="575933834" sldId="283"/>
            <ac:spMk id="3" creationId="{CF9AEDD0-786D-4988-8886-35FC07AE3001}"/>
          </ac:spMkLst>
        </pc:spChg>
      </pc:sldChg>
      <pc:sldChg chg="new del">
        <pc:chgData name="Bestak, Jiri" userId="1b96508d-fc07-4d7d-982f-745a4a63ffcb" providerId="ADAL" clId="{96ECE29F-DA57-4EA5-B302-18EABD0D988B}" dt="2021-11-29T20:24:19.945" v="2221" actId="2696"/>
        <pc:sldMkLst>
          <pc:docMk/>
          <pc:sldMk cId="2106063235" sldId="284"/>
        </pc:sldMkLst>
      </pc:sldChg>
      <pc:sldChg chg="addSp delSp modSp new mod ord modClrScheme chgLayout">
        <pc:chgData name="Bestak, Jiri" userId="1b96508d-fc07-4d7d-982f-745a4a63ffcb" providerId="ADAL" clId="{96ECE29F-DA57-4EA5-B302-18EABD0D988B}" dt="2021-11-29T15:49:00.743" v="2219"/>
        <pc:sldMkLst>
          <pc:docMk/>
          <pc:sldMk cId="1125945437" sldId="285"/>
        </pc:sldMkLst>
        <pc:spChg chg="mod ord">
          <ac:chgData name="Bestak, Jiri" userId="1b96508d-fc07-4d7d-982f-745a4a63ffcb" providerId="ADAL" clId="{96ECE29F-DA57-4EA5-B302-18EABD0D988B}" dt="2021-11-28T10:26:37.522" v="1636" actId="700"/>
          <ac:spMkLst>
            <pc:docMk/>
            <pc:sldMk cId="1125945437" sldId="285"/>
            <ac:spMk id="2" creationId="{E9618A8D-E7EC-4EC6-B980-09AC1BF97C43}"/>
          </ac:spMkLst>
        </pc:spChg>
        <pc:spChg chg="del mod ord">
          <ac:chgData name="Bestak, Jiri" userId="1b96508d-fc07-4d7d-982f-745a4a63ffcb" providerId="ADAL" clId="{96ECE29F-DA57-4EA5-B302-18EABD0D988B}" dt="2021-11-28T10:26:33.414" v="1635" actId="700"/>
          <ac:spMkLst>
            <pc:docMk/>
            <pc:sldMk cId="1125945437" sldId="285"/>
            <ac:spMk id="3" creationId="{9EE15F24-C603-44C3-BB33-4F0DD8E07157}"/>
          </ac:spMkLst>
        </pc:spChg>
        <pc:spChg chg="del mod ord">
          <ac:chgData name="Bestak, Jiri" userId="1b96508d-fc07-4d7d-982f-745a4a63ffcb" providerId="ADAL" clId="{96ECE29F-DA57-4EA5-B302-18EABD0D988B}" dt="2021-11-28T10:26:33.414" v="1635" actId="700"/>
          <ac:spMkLst>
            <pc:docMk/>
            <pc:sldMk cId="1125945437" sldId="285"/>
            <ac:spMk id="4" creationId="{2523FBD1-CC0B-4486-BC39-0BFCBC670080}"/>
          </ac:spMkLst>
        </pc:spChg>
        <pc:spChg chg="mod ord">
          <ac:chgData name="Bestak, Jiri" userId="1b96508d-fc07-4d7d-982f-745a4a63ffcb" providerId="ADAL" clId="{96ECE29F-DA57-4EA5-B302-18EABD0D988B}" dt="2021-11-28T10:26:37.522" v="1636" actId="700"/>
          <ac:spMkLst>
            <pc:docMk/>
            <pc:sldMk cId="1125945437" sldId="285"/>
            <ac:spMk id="5" creationId="{2332B64D-0A15-4CE8-A321-7CD93890DC00}"/>
          </ac:spMkLst>
        </pc:spChg>
        <pc:spChg chg="add del mod ord">
          <ac:chgData name="Bestak, Jiri" userId="1b96508d-fc07-4d7d-982f-745a4a63ffcb" providerId="ADAL" clId="{96ECE29F-DA57-4EA5-B302-18EABD0D988B}" dt="2021-11-28T10:26:37.522" v="1636" actId="700"/>
          <ac:spMkLst>
            <pc:docMk/>
            <pc:sldMk cId="1125945437" sldId="285"/>
            <ac:spMk id="6" creationId="{36448A55-083D-4FE6-BCB2-C5F6378F7DAC}"/>
          </ac:spMkLst>
        </pc:spChg>
        <pc:spChg chg="add del mod ord">
          <ac:chgData name="Bestak, Jiri" userId="1b96508d-fc07-4d7d-982f-745a4a63ffcb" providerId="ADAL" clId="{96ECE29F-DA57-4EA5-B302-18EABD0D988B}" dt="2021-11-28T10:26:37.522" v="1636" actId="700"/>
          <ac:spMkLst>
            <pc:docMk/>
            <pc:sldMk cId="1125945437" sldId="285"/>
            <ac:spMk id="7" creationId="{2F711433-885B-46D7-A26B-9CD051FB1A36}"/>
          </ac:spMkLst>
        </pc:spChg>
        <pc:spChg chg="add del mod ord">
          <ac:chgData name="Bestak, Jiri" userId="1b96508d-fc07-4d7d-982f-745a4a63ffcb" providerId="ADAL" clId="{96ECE29F-DA57-4EA5-B302-18EABD0D988B}" dt="2021-11-28T10:26:37.522" v="1636" actId="700"/>
          <ac:spMkLst>
            <pc:docMk/>
            <pc:sldMk cId="1125945437" sldId="285"/>
            <ac:spMk id="8" creationId="{A128C5B0-74EA-421B-87A4-E649B7193CCC}"/>
          </ac:spMkLst>
        </pc:spChg>
        <pc:spChg chg="add del mod ord">
          <ac:chgData name="Bestak, Jiri" userId="1b96508d-fc07-4d7d-982f-745a4a63ffcb" providerId="ADAL" clId="{96ECE29F-DA57-4EA5-B302-18EABD0D988B}" dt="2021-11-28T10:26:37.522" v="1636" actId="700"/>
          <ac:spMkLst>
            <pc:docMk/>
            <pc:sldMk cId="1125945437" sldId="285"/>
            <ac:spMk id="9" creationId="{658DFFF3-B00C-47C3-8EBA-6E8202092E48}"/>
          </ac:spMkLst>
        </pc:spChg>
        <pc:spChg chg="add mod ord">
          <ac:chgData name="Bestak, Jiri" userId="1b96508d-fc07-4d7d-982f-745a4a63ffcb" providerId="ADAL" clId="{96ECE29F-DA57-4EA5-B302-18EABD0D988B}" dt="2021-11-28T10:31:02.599" v="1954" actId="20577"/>
          <ac:spMkLst>
            <pc:docMk/>
            <pc:sldMk cId="1125945437" sldId="285"/>
            <ac:spMk id="10" creationId="{8EA272CB-7B5E-46C0-9923-C7066C094C3D}"/>
          </ac:spMkLst>
        </pc:spChg>
      </pc:sldChg>
      <pc:sldChg chg="addSp modSp new mod ord">
        <pc:chgData name="Bestak, Jiri" userId="1b96508d-fc07-4d7d-982f-745a4a63ffcb" providerId="ADAL" clId="{96ECE29F-DA57-4EA5-B302-18EABD0D988B}" dt="2021-11-29T15:40:17.284" v="2217"/>
        <pc:sldMkLst>
          <pc:docMk/>
          <pc:sldMk cId="64518256" sldId="286"/>
        </pc:sldMkLst>
        <pc:spChg chg="mod">
          <ac:chgData name="Bestak, Jiri" userId="1b96508d-fc07-4d7d-982f-745a4a63ffcb" providerId="ADAL" clId="{96ECE29F-DA57-4EA5-B302-18EABD0D988B}" dt="2021-11-28T10:49:49.381" v="2136" actId="20577"/>
          <ac:spMkLst>
            <pc:docMk/>
            <pc:sldMk cId="64518256" sldId="286"/>
            <ac:spMk id="2" creationId="{159D6475-522E-4F9B-8C76-5F877F0B1DC7}"/>
          </ac:spMkLst>
        </pc:spChg>
        <pc:spChg chg="mod">
          <ac:chgData name="Bestak, Jiri" userId="1b96508d-fc07-4d7d-982f-745a4a63ffcb" providerId="ADAL" clId="{96ECE29F-DA57-4EA5-B302-18EABD0D988B}" dt="2021-11-28T10:49:59.147" v="2139" actId="20577"/>
          <ac:spMkLst>
            <pc:docMk/>
            <pc:sldMk cId="64518256" sldId="286"/>
            <ac:spMk id="3" creationId="{38A5106A-A9D5-40A8-B9ED-885A73DB45BB}"/>
          </ac:spMkLst>
        </pc:spChg>
        <pc:picChg chg="add">
          <ac:chgData name="Bestak, Jiri" userId="1b96508d-fc07-4d7d-982f-745a4a63ffcb" providerId="ADAL" clId="{96ECE29F-DA57-4EA5-B302-18EABD0D988B}" dt="2021-11-28T10:49:51.602" v="2138" actId="22"/>
          <ac:picMkLst>
            <pc:docMk/>
            <pc:sldMk cId="64518256" sldId="286"/>
            <ac:picMk id="6" creationId="{AB15B0A1-1F88-4D1C-AC54-621F5B02DB77}"/>
          </ac:picMkLst>
        </pc:picChg>
      </pc:sldChg>
    </pc:docChg>
  </pc:docChgLst>
  <pc:docChgLst>
    <pc:chgData name="Pelinkova, Pavla" userId="S::pelinpav@cvut.cz::81815384-10c8-4e72-a75c-71458b255c98" providerId="AD" clId="Web-{8F887A47-F307-4733-B1D5-CE7BAA0ECF1C}"/>
    <pc:docChg chg="addSld modSld">
      <pc:chgData name="Pelinkova, Pavla" userId="S::pelinpav@cvut.cz::81815384-10c8-4e72-a75c-71458b255c98" providerId="AD" clId="Web-{8F887A47-F307-4733-B1D5-CE7BAA0ECF1C}" dt="2021-11-22T20:34:18.604" v="122" actId="20577"/>
      <pc:docMkLst>
        <pc:docMk/>
      </pc:docMkLst>
      <pc:sldChg chg="modSp new">
        <pc:chgData name="Pelinkova, Pavla" userId="S::pelinpav@cvut.cz::81815384-10c8-4e72-a75c-71458b255c98" providerId="AD" clId="Web-{8F887A47-F307-4733-B1D5-CE7BAA0ECF1C}" dt="2021-11-22T20:34:18.604" v="122" actId="20577"/>
        <pc:sldMkLst>
          <pc:docMk/>
          <pc:sldMk cId="2629700127" sldId="280"/>
        </pc:sldMkLst>
        <pc:spChg chg="mod">
          <ac:chgData name="Pelinkova, Pavla" userId="S::pelinpav@cvut.cz::81815384-10c8-4e72-a75c-71458b255c98" providerId="AD" clId="Web-{8F887A47-F307-4733-B1D5-CE7BAA0ECF1C}" dt="2021-11-22T20:15:04.745" v="31" actId="20577"/>
          <ac:spMkLst>
            <pc:docMk/>
            <pc:sldMk cId="2629700127" sldId="280"/>
            <ac:spMk id="2" creationId="{EE129DB4-E2B1-4BE7-8797-9BD47C6F76EF}"/>
          </ac:spMkLst>
        </pc:spChg>
        <pc:spChg chg="mod">
          <ac:chgData name="Pelinkova, Pavla" userId="S::pelinpav@cvut.cz::81815384-10c8-4e72-a75c-71458b255c98" providerId="AD" clId="Web-{8F887A47-F307-4733-B1D5-CE7BAA0ECF1C}" dt="2021-11-22T20:34:18.604" v="122" actId="20577"/>
          <ac:spMkLst>
            <pc:docMk/>
            <pc:sldMk cId="2629700127" sldId="280"/>
            <ac:spMk id="3" creationId="{BCDA284C-B723-429D-986A-8D94807A1ED9}"/>
          </ac:spMkLst>
        </pc:spChg>
      </pc:sldChg>
      <pc:sldChg chg="modSp new">
        <pc:chgData name="Pelinkova, Pavla" userId="S::pelinpav@cvut.cz::81815384-10c8-4e72-a75c-71458b255c98" providerId="AD" clId="Web-{8F887A47-F307-4733-B1D5-CE7BAA0ECF1C}" dt="2021-11-22T20:16:12.981" v="37" actId="20577"/>
        <pc:sldMkLst>
          <pc:docMk/>
          <pc:sldMk cId="3944349268" sldId="281"/>
        </pc:sldMkLst>
        <pc:spChg chg="mod">
          <ac:chgData name="Pelinkova, Pavla" userId="S::pelinpav@cvut.cz::81815384-10c8-4e72-a75c-71458b255c98" providerId="AD" clId="Web-{8F887A47-F307-4733-B1D5-CE7BAA0ECF1C}" dt="2021-11-22T20:16:12.981" v="37" actId="20577"/>
          <ac:spMkLst>
            <pc:docMk/>
            <pc:sldMk cId="3944349268" sldId="281"/>
            <ac:spMk id="2" creationId="{0B18CACF-C973-4137-BDCF-B44028556C66}"/>
          </ac:spMkLst>
        </pc:spChg>
      </pc:sldChg>
    </pc:docChg>
  </pc:docChgLst>
  <pc:docChgLst>
    <pc:chgData name="Pelinkova, Pavla" userId="81815384-10c8-4e72-a75c-71458b255c98" providerId="ADAL" clId="{6E0F1202-C8FE-47FF-AA52-0BBD14727899}"/>
    <pc:docChg chg="undo custSel delSld modSld sldOrd">
      <pc:chgData name="Pelinkova, Pavla" userId="81815384-10c8-4e72-a75c-71458b255c98" providerId="ADAL" clId="{6E0F1202-C8FE-47FF-AA52-0BBD14727899}" dt="2021-11-29T15:58:47.004" v="11" actId="478"/>
      <pc:docMkLst>
        <pc:docMk/>
      </pc:docMkLst>
      <pc:sldChg chg="addSp delSp modSp mod ord">
        <pc:chgData name="Pelinkova, Pavla" userId="81815384-10c8-4e72-a75c-71458b255c98" providerId="ADAL" clId="{6E0F1202-C8FE-47FF-AA52-0BBD14727899}" dt="2021-11-29T15:58:47.004" v="11" actId="478"/>
        <pc:sldMkLst>
          <pc:docMk/>
          <pc:sldMk cId="2629700127" sldId="280"/>
        </pc:sldMkLst>
        <pc:spChg chg="mod">
          <ac:chgData name="Pelinkova, Pavla" userId="81815384-10c8-4e72-a75c-71458b255c98" providerId="ADAL" clId="{6E0F1202-C8FE-47FF-AA52-0BBD14727899}" dt="2021-11-29T15:58:46.251" v="10" actId="5793"/>
          <ac:spMkLst>
            <pc:docMk/>
            <pc:sldMk cId="2629700127" sldId="280"/>
            <ac:spMk id="3" creationId="{BCDA284C-B723-429D-986A-8D94807A1ED9}"/>
          </ac:spMkLst>
        </pc:spChg>
        <pc:picChg chg="add del">
          <ac:chgData name="Pelinkova, Pavla" userId="81815384-10c8-4e72-a75c-71458b255c98" providerId="ADAL" clId="{6E0F1202-C8FE-47FF-AA52-0BBD14727899}" dt="2021-11-29T15:58:47.004" v="11" actId="478"/>
          <ac:picMkLst>
            <pc:docMk/>
            <pc:sldMk cId="2629700127" sldId="280"/>
            <ac:picMk id="6" creationId="{F95EA7BF-D382-4DCF-8859-F1F3378A0BBD}"/>
          </ac:picMkLst>
        </pc:picChg>
      </pc:sldChg>
      <pc:sldChg chg="del">
        <pc:chgData name="Pelinkova, Pavla" userId="81815384-10c8-4e72-a75c-71458b255c98" providerId="ADAL" clId="{6E0F1202-C8FE-47FF-AA52-0BBD14727899}" dt="2021-11-29T15:44:06.339" v="0" actId="2696"/>
        <pc:sldMkLst>
          <pc:docMk/>
          <pc:sldMk cId="64518256" sldId="286"/>
        </pc:sldMkLst>
      </pc:sldChg>
    </pc:docChg>
  </pc:docChgLst>
  <pc:docChgLst>
    <pc:chgData name="Cerny, Vojtech" userId="e2c5f19a-c3b4-47d2-9945-8981cf06c683" providerId="ADAL" clId="{E7345303-5F3D-492F-8315-A96C059E71DF}"/>
    <pc:docChg chg="undo custSel delSld modSld sldOrd">
      <pc:chgData name="Cerny, Vojtech" userId="e2c5f19a-c3b4-47d2-9945-8981cf06c683" providerId="ADAL" clId="{E7345303-5F3D-492F-8315-A96C059E71DF}" dt="2021-12-07T11:37:09.692" v="608" actId="1037"/>
      <pc:docMkLst>
        <pc:docMk/>
      </pc:docMkLst>
      <pc:sldChg chg="addSp delSp modSp mod">
        <pc:chgData name="Cerny, Vojtech" userId="e2c5f19a-c3b4-47d2-9945-8981cf06c683" providerId="ADAL" clId="{E7345303-5F3D-492F-8315-A96C059E71DF}" dt="2021-12-06T11:00:00.404" v="478" actId="1076"/>
        <pc:sldMkLst>
          <pc:docMk/>
          <pc:sldMk cId="3791099884" sldId="262"/>
        </pc:sldMkLst>
        <pc:picChg chg="add mod">
          <ac:chgData name="Cerny, Vojtech" userId="e2c5f19a-c3b4-47d2-9945-8981cf06c683" providerId="ADAL" clId="{E7345303-5F3D-492F-8315-A96C059E71DF}" dt="2021-12-06T11:00:00.404" v="478" actId="1076"/>
          <ac:picMkLst>
            <pc:docMk/>
            <pc:sldMk cId="3791099884" sldId="262"/>
            <ac:picMk id="6" creationId="{CF43BE86-4436-4F30-A158-554DE3EBF1F6}"/>
          </ac:picMkLst>
        </pc:picChg>
        <pc:picChg chg="del">
          <ac:chgData name="Cerny, Vojtech" userId="e2c5f19a-c3b4-47d2-9945-8981cf06c683" providerId="ADAL" clId="{E7345303-5F3D-492F-8315-A96C059E71DF}" dt="2021-12-06T10:59:33.610" v="473" actId="478"/>
          <ac:picMkLst>
            <pc:docMk/>
            <pc:sldMk cId="3791099884" sldId="262"/>
            <ac:picMk id="7" creationId="{5E92E202-F006-4802-AB5D-5F7CAAC47B54}"/>
          </ac:picMkLst>
        </pc:picChg>
      </pc:sldChg>
      <pc:sldChg chg="addSp delSp modSp mod">
        <pc:chgData name="Cerny, Vojtech" userId="e2c5f19a-c3b4-47d2-9945-8981cf06c683" providerId="ADAL" clId="{E7345303-5F3D-492F-8315-A96C059E71DF}" dt="2021-12-06T14:25:34.571" v="548" actId="1076"/>
        <pc:sldMkLst>
          <pc:docMk/>
          <pc:sldMk cId="3127079621" sldId="265"/>
        </pc:sldMkLst>
        <pc:spChg chg="del mod">
          <ac:chgData name="Cerny, Vojtech" userId="e2c5f19a-c3b4-47d2-9945-8981cf06c683" providerId="ADAL" clId="{E7345303-5F3D-492F-8315-A96C059E71DF}" dt="2021-12-05T22:03:15.825" v="419" actId="478"/>
          <ac:spMkLst>
            <pc:docMk/>
            <pc:sldMk cId="3127079621" sldId="265"/>
            <ac:spMk id="4" creationId="{018BD1B8-44A5-4BFD-9644-9F7ED326EEA0}"/>
          </ac:spMkLst>
        </pc:spChg>
        <pc:spChg chg="add del mod">
          <ac:chgData name="Cerny, Vojtech" userId="e2c5f19a-c3b4-47d2-9945-8981cf06c683" providerId="ADAL" clId="{E7345303-5F3D-492F-8315-A96C059E71DF}" dt="2021-12-05T22:03:17.997" v="420" actId="478"/>
          <ac:spMkLst>
            <pc:docMk/>
            <pc:sldMk cId="3127079621" sldId="265"/>
            <ac:spMk id="9" creationId="{59A6DCA2-CAF2-4B89-88FA-CFDE0F0B285A}"/>
          </ac:spMkLst>
        </pc:spChg>
        <pc:picChg chg="del mod">
          <ac:chgData name="Cerny, Vojtech" userId="e2c5f19a-c3b4-47d2-9945-8981cf06c683" providerId="ADAL" clId="{E7345303-5F3D-492F-8315-A96C059E71DF}" dt="2021-12-06T14:25:24.221" v="544" actId="478"/>
          <ac:picMkLst>
            <pc:docMk/>
            <pc:sldMk cId="3127079621" sldId="265"/>
            <ac:picMk id="5" creationId="{F15CD6B7-2A1B-4124-AFAB-C157DF483E89}"/>
          </ac:picMkLst>
        </pc:picChg>
        <pc:picChg chg="add mod">
          <ac:chgData name="Cerny, Vojtech" userId="e2c5f19a-c3b4-47d2-9945-8981cf06c683" providerId="ADAL" clId="{E7345303-5F3D-492F-8315-A96C059E71DF}" dt="2021-12-06T14:25:34.571" v="548" actId="1076"/>
          <ac:picMkLst>
            <pc:docMk/>
            <pc:sldMk cId="3127079621" sldId="265"/>
            <ac:picMk id="6" creationId="{E645F9A4-AE9F-494A-B7C8-26ABD363E5F7}"/>
          </ac:picMkLst>
        </pc:picChg>
      </pc:sldChg>
      <pc:sldChg chg="del">
        <pc:chgData name="Cerny, Vojtech" userId="e2c5f19a-c3b4-47d2-9945-8981cf06c683" providerId="ADAL" clId="{E7345303-5F3D-492F-8315-A96C059E71DF}" dt="2021-12-05T21:29:58.878" v="371" actId="47"/>
        <pc:sldMkLst>
          <pc:docMk/>
          <pc:sldMk cId="2944651078" sldId="266"/>
        </pc:sldMkLst>
      </pc:sldChg>
      <pc:sldChg chg="del">
        <pc:chgData name="Cerny, Vojtech" userId="e2c5f19a-c3b4-47d2-9945-8981cf06c683" providerId="ADAL" clId="{E7345303-5F3D-492F-8315-A96C059E71DF}" dt="2021-12-05T21:33:05.046" v="379" actId="47"/>
        <pc:sldMkLst>
          <pc:docMk/>
          <pc:sldMk cId="1023228285" sldId="267"/>
        </pc:sldMkLst>
      </pc:sldChg>
      <pc:sldChg chg="addSp delSp modSp mod delAnim modAnim">
        <pc:chgData name="Cerny, Vojtech" userId="e2c5f19a-c3b4-47d2-9945-8981cf06c683" providerId="ADAL" clId="{E7345303-5F3D-492F-8315-A96C059E71DF}" dt="2021-12-07T11:33:26.112" v="592" actId="167"/>
        <pc:sldMkLst>
          <pc:docMk/>
          <pc:sldMk cId="407107186" sldId="268"/>
        </pc:sldMkLst>
        <pc:spChg chg="del mod">
          <ac:chgData name="Cerny, Vojtech" userId="e2c5f19a-c3b4-47d2-9945-8981cf06c683" providerId="ADAL" clId="{E7345303-5F3D-492F-8315-A96C059E71DF}" dt="2021-12-05T22:03:24.082" v="422" actId="478"/>
          <ac:spMkLst>
            <pc:docMk/>
            <pc:sldMk cId="407107186" sldId="268"/>
            <ac:spMk id="4" creationId="{018BD1B8-44A5-4BFD-9644-9F7ED326EEA0}"/>
          </ac:spMkLst>
        </pc:spChg>
        <pc:spChg chg="add del mod">
          <ac:chgData name="Cerny, Vojtech" userId="e2c5f19a-c3b4-47d2-9945-8981cf06c683" providerId="ADAL" clId="{E7345303-5F3D-492F-8315-A96C059E71DF}" dt="2021-12-05T22:03:53.279" v="429" actId="478"/>
          <ac:spMkLst>
            <pc:docMk/>
            <pc:sldMk cId="407107186" sldId="268"/>
            <ac:spMk id="7" creationId="{431907A0-639C-469C-9650-3E598B074451}"/>
          </ac:spMkLst>
        </pc:spChg>
        <pc:picChg chg="add mod ord">
          <ac:chgData name="Cerny, Vojtech" userId="e2c5f19a-c3b4-47d2-9945-8981cf06c683" providerId="ADAL" clId="{E7345303-5F3D-492F-8315-A96C059E71DF}" dt="2021-12-07T11:33:26.112" v="592" actId="167"/>
          <ac:picMkLst>
            <pc:docMk/>
            <pc:sldMk cId="407107186" sldId="268"/>
            <ac:picMk id="4" creationId="{940ECE9C-B198-4E7A-959F-4BD9E6ABBBB1}"/>
          </ac:picMkLst>
        </pc:picChg>
        <pc:picChg chg="add del mod ord">
          <ac:chgData name="Cerny, Vojtech" userId="e2c5f19a-c3b4-47d2-9945-8981cf06c683" providerId="ADAL" clId="{E7345303-5F3D-492F-8315-A96C059E71DF}" dt="2021-12-06T11:03:41.141" v="489" actId="478"/>
          <ac:picMkLst>
            <pc:docMk/>
            <pc:sldMk cId="407107186" sldId="268"/>
            <ac:picMk id="5" creationId="{CD7CAA69-C5FE-44C2-AF7E-9EC9F1F0D53C}"/>
          </ac:picMkLst>
        </pc:picChg>
        <pc:picChg chg="add del mod ord">
          <ac:chgData name="Cerny, Vojtech" userId="e2c5f19a-c3b4-47d2-9945-8981cf06c683" providerId="ADAL" clId="{E7345303-5F3D-492F-8315-A96C059E71DF}" dt="2021-12-07T11:32:57.577" v="586" actId="478"/>
          <ac:picMkLst>
            <pc:docMk/>
            <pc:sldMk cId="407107186" sldId="268"/>
            <ac:picMk id="10" creationId="{E9D935F6-EA67-45E5-80F3-F273FFAE0E99}"/>
          </ac:picMkLst>
        </pc:picChg>
        <pc:picChg chg="del">
          <ac:chgData name="Cerny, Vojtech" userId="e2c5f19a-c3b4-47d2-9945-8981cf06c683" providerId="ADAL" clId="{E7345303-5F3D-492F-8315-A96C059E71DF}" dt="2021-12-05T21:32:20.487" v="372" actId="478"/>
          <ac:picMkLst>
            <pc:docMk/>
            <pc:sldMk cId="407107186" sldId="268"/>
            <ac:picMk id="12" creationId="{98A2632E-A47B-47C3-8BE9-EECAAD82BD8B}"/>
          </ac:picMkLst>
        </pc:picChg>
        <pc:picChg chg="add mod">
          <ac:chgData name="Cerny, Vojtech" userId="e2c5f19a-c3b4-47d2-9945-8981cf06c683" providerId="ADAL" clId="{E7345303-5F3D-492F-8315-A96C059E71DF}" dt="2021-12-06T11:05:18.555" v="499" actId="14100"/>
          <ac:picMkLst>
            <pc:docMk/>
            <pc:sldMk cId="407107186" sldId="268"/>
            <ac:picMk id="13" creationId="{0C994476-F818-42CC-923C-67E223AB285D}"/>
          </ac:picMkLst>
        </pc:picChg>
        <pc:picChg chg="del mod">
          <ac:chgData name="Cerny, Vojtech" userId="e2c5f19a-c3b4-47d2-9945-8981cf06c683" providerId="ADAL" clId="{E7345303-5F3D-492F-8315-A96C059E71DF}" dt="2021-12-06T11:02:23.477" v="488" actId="478"/>
          <ac:picMkLst>
            <pc:docMk/>
            <pc:sldMk cId="407107186" sldId="268"/>
            <ac:picMk id="14" creationId="{A4ADBA22-FB0C-4143-8915-89081AF5C2DD}"/>
          </ac:picMkLst>
        </pc:picChg>
        <pc:picChg chg="add mod">
          <ac:chgData name="Cerny, Vojtech" userId="e2c5f19a-c3b4-47d2-9945-8981cf06c683" providerId="ADAL" clId="{E7345303-5F3D-492F-8315-A96C059E71DF}" dt="2021-12-06T11:06:30.743" v="503" actId="1076"/>
          <ac:picMkLst>
            <pc:docMk/>
            <pc:sldMk cId="407107186" sldId="268"/>
            <ac:picMk id="16" creationId="{EDA00C65-DADE-40A9-A4B6-641488B514F7}"/>
          </ac:picMkLst>
        </pc:picChg>
      </pc:sldChg>
      <pc:sldChg chg="addSp delSp modSp mod">
        <pc:chgData name="Cerny, Vojtech" userId="e2c5f19a-c3b4-47d2-9945-8981cf06c683" providerId="ADAL" clId="{E7345303-5F3D-492F-8315-A96C059E71DF}" dt="2021-12-05T22:03:48.637" v="428" actId="478"/>
        <pc:sldMkLst>
          <pc:docMk/>
          <pc:sldMk cId="2121790289" sldId="269"/>
        </pc:sldMkLst>
        <pc:spChg chg="mod">
          <ac:chgData name="Cerny, Vojtech" userId="e2c5f19a-c3b4-47d2-9945-8981cf06c683" providerId="ADAL" clId="{E7345303-5F3D-492F-8315-A96C059E71DF}" dt="2021-12-05T21:45:38.940" v="405" actId="1076"/>
          <ac:spMkLst>
            <pc:docMk/>
            <pc:sldMk cId="2121790289" sldId="269"/>
            <ac:spMk id="2" creationId="{154E6F29-AF54-4059-8AA8-9FF2E8E11399}"/>
          </ac:spMkLst>
        </pc:spChg>
        <pc:spChg chg="del mod">
          <ac:chgData name="Cerny, Vojtech" userId="e2c5f19a-c3b4-47d2-9945-8981cf06c683" providerId="ADAL" clId="{E7345303-5F3D-492F-8315-A96C059E71DF}" dt="2021-12-05T22:03:27.152" v="423" actId="478"/>
          <ac:spMkLst>
            <pc:docMk/>
            <pc:sldMk cId="2121790289" sldId="269"/>
            <ac:spMk id="4" creationId="{018BD1B8-44A5-4BFD-9644-9F7ED326EEA0}"/>
          </ac:spMkLst>
        </pc:spChg>
        <pc:spChg chg="add del mod">
          <ac:chgData name="Cerny, Vojtech" userId="e2c5f19a-c3b4-47d2-9945-8981cf06c683" providerId="ADAL" clId="{E7345303-5F3D-492F-8315-A96C059E71DF}" dt="2021-12-05T22:03:48.637" v="428" actId="478"/>
          <ac:spMkLst>
            <pc:docMk/>
            <pc:sldMk cId="2121790289" sldId="269"/>
            <ac:spMk id="15" creationId="{ABD9BBCF-BC00-4143-AAA7-7462854EBD2D}"/>
          </ac:spMkLst>
        </pc:spChg>
        <pc:picChg chg="add del mod">
          <ac:chgData name="Cerny, Vojtech" userId="e2c5f19a-c3b4-47d2-9945-8981cf06c683" providerId="ADAL" clId="{E7345303-5F3D-492F-8315-A96C059E71DF}" dt="2021-12-05T22:03:46.769" v="427" actId="478"/>
          <ac:picMkLst>
            <pc:docMk/>
            <pc:sldMk cId="2121790289" sldId="269"/>
            <ac:picMk id="5" creationId="{F36141F2-2A3F-4F8C-9776-2535408F4DE7}"/>
          </ac:picMkLst>
        </pc:picChg>
        <pc:picChg chg="del">
          <ac:chgData name="Cerny, Vojtech" userId="e2c5f19a-c3b4-47d2-9945-8981cf06c683" providerId="ADAL" clId="{E7345303-5F3D-492F-8315-A96C059E71DF}" dt="2021-12-05T21:37:08.361" v="380" actId="478"/>
          <ac:picMkLst>
            <pc:docMk/>
            <pc:sldMk cId="2121790289" sldId="269"/>
            <ac:picMk id="6" creationId="{8AE5B706-8D07-488E-AA52-F1E23F62F288}"/>
          </ac:picMkLst>
        </pc:picChg>
        <pc:picChg chg="add del mod">
          <ac:chgData name="Cerny, Vojtech" userId="e2c5f19a-c3b4-47d2-9945-8981cf06c683" providerId="ADAL" clId="{E7345303-5F3D-492F-8315-A96C059E71DF}" dt="2021-12-05T21:42:05.400" v="393" actId="478"/>
          <ac:picMkLst>
            <pc:docMk/>
            <pc:sldMk cId="2121790289" sldId="269"/>
            <ac:picMk id="9" creationId="{51B7FC05-5E2F-4BD9-8C97-64B320DA574F}"/>
          </ac:picMkLst>
        </pc:picChg>
        <pc:picChg chg="add del mod">
          <ac:chgData name="Cerny, Vojtech" userId="e2c5f19a-c3b4-47d2-9945-8981cf06c683" providerId="ADAL" clId="{E7345303-5F3D-492F-8315-A96C059E71DF}" dt="2021-12-05T21:45:11.328" v="397" actId="478"/>
          <ac:picMkLst>
            <pc:docMk/>
            <pc:sldMk cId="2121790289" sldId="269"/>
            <ac:picMk id="11" creationId="{2124511E-71DD-49BE-9384-DFD28759E36F}"/>
          </ac:picMkLst>
        </pc:picChg>
        <pc:picChg chg="add mod">
          <ac:chgData name="Cerny, Vojtech" userId="e2c5f19a-c3b4-47d2-9945-8981cf06c683" providerId="ADAL" clId="{E7345303-5F3D-492F-8315-A96C059E71DF}" dt="2021-12-05T21:45:43.338" v="407" actId="1076"/>
          <ac:picMkLst>
            <pc:docMk/>
            <pc:sldMk cId="2121790289" sldId="269"/>
            <ac:picMk id="13" creationId="{5C77F18D-F4DE-4659-B577-B169AF8E4D5B}"/>
          </ac:picMkLst>
        </pc:picChg>
      </pc:sldChg>
      <pc:sldChg chg="addSp delSp modSp mod">
        <pc:chgData name="Cerny, Vojtech" userId="e2c5f19a-c3b4-47d2-9945-8981cf06c683" providerId="ADAL" clId="{E7345303-5F3D-492F-8315-A96C059E71DF}" dt="2021-12-07T11:29:53.482" v="582" actId="1035"/>
        <pc:sldMkLst>
          <pc:docMk/>
          <pc:sldMk cId="205703899" sldId="270"/>
        </pc:sldMkLst>
        <pc:spChg chg="del mod">
          <ac:chgData name="Cerny, Vojtech" userId="e2c5f19a-c3b4-47d2-9945-8981cf06c683" providerId="ADAL" clId="{E7345303-5F3D-492F-8315-A96C059E71DF}" dt="2021-12-05T22:03:31.120" v="424" actId="478"/>
          <ac:spMkLst>
            <pc:docMk/>
            <pc:sldMk cId="205703899" sldId="270"/>
            <ac:spMk id="4" creationId="{018BD1B8-44A5-4BFD-9644-9F7ED326EEA0}"/>
          </ac:spMkLst>
        </pc:spChg>
        <pc:spChg chg="add del mod">
          <ac:chgData name="Cerny, Vojtech" userId="e2c5f19a-c3b4-47d2-9945-8981cf06c683" providerId="ADAL" clId="{E7345303-5F3D-492F-8315-A96C059E71DF}" dt="2021-12-05T22:03:41.275" v="425" actId="478"/>
          <ac:spMkLst>
            <pc:docMk/>
            <pc:sldMk cId="205703899" sldId="270"/>
            <ac:spMk id="7" creationId="{7CD11712-CD42-4444-8E70-FD698EFF148C}"/>
          </ac:spMkLst>
        </pc:spChg>
        <pc:picChg chg="add mod">
          <ac:chgData name="Cerny, Vojtech" userId="e2c5f19a-c3b4-47d2-9945-8981cf06c683" providerId="ADAL" clId="{E7345303-5F3D-492F-8315-A96C059E71DF}" dt="2021-12-07T11:29:53.482" v="582" actId="1035"/>
          <ac:picMkLst>
            <pc:docMk/>
            <pc:sldMk cId="205703899" sldId="270"/>
            <ac:picMk id="4" creationId="{7CD67B61-D2FB-4A81-AD58-8DA79124A382}"/>
          </ac:picMkLst>
        </pc:picChg>
        <pc:picChg chg="add del mod">
          <ac:chgData name="Cerny, Vojtech" userId="e2c5f19a-c3b4-47d2-9945-8981cf06c683" providerId="ADAL" clId="{E7345303-5F3D-492F-8315-A96C059E71DF}" dt="2021-12-07T11:29:40.068" v="565" actId="478"/>
          <ac:picMkLst>
            <pc:docMk/>
            <pc:sldMk cId="205703899" sldId="270"/>
            <ac:picMk id="5" creationId="{15DD5E16-D066-479C-ACED-BBECF60012C5}"/>
          </ac:picMkLst>
        </pc:picChg>
        <pc:picChg chg="del">
          <ac:chgData name="Cerny, Vojtech" userId="e2c5f19a-c3b4-47d2-9945-8981cf06c683" providerId="ADAL" clId="{E7345303-5F3D-492F-8315-A96C059E71DF}" dt="2021-12-05T21:46:20.601" v="408" actId="478"/>
          <ac:picMkLst>
            <pc:docMk/>
            <pc:sldMk cId="205703899" sldId="270"/>
            <ac:picMk id="13" creationId="{78AB04BA-4948-4C4C-9DF7-1A52A65C4F10}"/>
          </ac:picMkLst>
        </pc:picChg>
      </pc:sldChg>
      <pc:sldChg chg="modSp mod">
        <pc:chgData name="Cerny, Vojtech" userId="e2c5f19a-c3b4-47d2-9945-8981cf06c683" providerId="ADAL" clId="{E7345303-5F3D-492F-8315-A96C059E71DF}" dt="2021-12-06T11:08:09.572" v="543" actId="14100"/>
        <pc:sldMkLst>
          <pc:docMk/>
          <pc:sldMk cId="4011842264" sldId="271"/>
        </pc:sldMkLst>
        <pc:spChg chg="mod">
          <ac:chgData name="Cerny, Vojtech" userId="e2c5f19a-c3b4-47d2-9945-8981cf06c683" providerId="ADAL" clId="{E7345303-5F3D-492F-8315-A96C059E71DF}" dt="2021-12-06T11:08:06.452" v="542" actId="1076"/>
          <ac:spMkLst>
            <pc:docMk/>
            <pc:sldMk cId="4011842264" sldId="271"/>
            <ac:spMk id="2" creationId="{154E6F29-AF54-4059-8AA8-9FF2E8E11399}"/>
          </ac:spMkLst>
        </pc:spChg>
        <pc:picChg chg="mod">
          <ac:chgData name="Cerny, Vojtech" userId="e2c5f19a-c3b4-47d2-9945-8981cf06c683" providerId="ADAL" clId="{E7345303-5F3D-492F-8315-A96C059E71DF}" dt="2021-12-06T11:08:09.572" v="543" actId="14100"/>
          <ac:picMkLst>
            <pc:docMk/>
            <pc:sldMk cId="4011842264" sldId="271"/>
            <ac:picMk id="9" creationId="{A38AFCB0-38F0-41DC-9FE5-29C17F9B3E65}"/>
          </ac:picMkLst>
        </pc:picChg>
      </pc:sldChg>
      <pc:sldChg chg="addSp delSp modSp mod delAnim modAnim">
        <pc:chgData name="Cerny, Vojtech" userId="e2c5f19a-c3b4-47d2-9945-8981cf06c683" providerId="ADAL" clId="{E7345303-5F3D-492F-8315-A96C059E71DF}" dt="2021-12-06T11:02:06.828" v="486"/>
        <pc:sldMkLst>
          <pc:docMk/>
          <pc:sldMk cId="373826017" sldId="273"/>
        </pc:sldMkLst>
        <pc:spChg chg="add del mod">
          <ac:chgData name="Cerny, Vojtech" userId="e2c5f19a-c3b4-47d2-9945-8981cf06c683" providerId="ADAL" clId="{E7345303-5F3D-492F-8315-A96C059E71DF}" dt="2021-12-05T22:03:10.977" v="418" actId="478"/>
          <ac:spMkLst>
            <pc:docMk/>
            <pc:sldMk cId="373826017" sldId="273"/>
            <ac:spMk id="7" creationId="{5EC0FAAC-A091-463D-888A-871358FA79E1}"/>
          </ac:spMkLst>
        </pc:spChg>
        <pc:picChg chg="add mod">
          <ac:chgData name="Cerny, Vojtech" userId="e2c5f19a-c3b4-47d2-9945-8981cf06c683" providerId="ADAL" clId="{E7345303-5F3D-492F-8315-A96C059E71DF}" dt="2021-12-06T11:01:53.212" v="485" actId="1076"/>
          <ac:picMkLst>
            <pc:docMk/>
            <pc:sldMk cId="373826017" sldId="273"/>
            <ac:picMk id="5" creationId="{5705E872-07DF-4F07-82D9-35D1FBC4C57B}"/>
          </ac:picMkLst>
        </pc:picChg>
        <pc:picChg chg="del mod ord">
          <ac:chgData name="Cerny, Vojtech" userId="e2c5f19a-c3b4-47d2-9945-8981cf06c683" providerId="ADAL" clId="{E7345303-5F3D-492F-8315-A96C059E71DF}" dt="2021-12-06T11:01:38.028" v="480" actId="478"/>
          <ac:picMkLst>
            <pc:docMk/>
            <pc:sldMk cId="373826017" sldId="273"/>
            <ac:picMk id="9" creationId="{03E5E75D-151E-4850-BA88-187B16FF5CE6}"/>
          </ac:picMkLst>
        </pc:picChg>
      </pc:sldChg>
      <pc:sldChg chg="modSp mod ord">
        <pc:chgData name="Cerny, Vojtech" userId="e2c5f19a-c3b4-47d2-9945-8981cf06c683" providerId="ADAL" clId="{E7345303-5F3D-492F-8315-A96C059E71DF}" dt="2021-12-06T11:07:43.562" v="514" actId="20577"/>
        <pc:sldMkLst>
          <pc:docMk/>
          <pc:sldMk cId="1540442148" sldId="275"/>
        </pc:sldMkLst>
        <pc:spChg chg="mod">
          <ac:chgData name="Cerny, Vojtech" userId="e2c5f19a-c3b4-47d2-9945-8981cf06c683" providerId="ADAL" clId="{E7345303-5F3D-492F-8315-A96C059E71DF}" dt="2021-12-06T11:07:43.562" v="514" actId="20577"/>
          <ac:spMkLst>
            <pc:docMk/>
            <pc:sldMk cId="1540442148" sldId="275"/>
            <ac:spMk id="2" creationId="{154E6F29-AF54-4059-8AA8-9FF2E8E11399}"/>
          </ac:spMkLst>
        </pc:spChg>
      </pc:sldChg>
      <pc:sldChg chg="del">
        <pc:chgData name="Cerny, Vojtech" userId="e2c5f19a-c3b4-47d2-9945-8981cf06c683" providerId="ADAL" clId="{E7345303-5F3D-492F-8315-A96C059E71DF}" dt="2021-12-05T21:47:36.138" v="417" actId="47"/>
        <pc:sldMkLst>
          <pc:docMk/>
          <pc:sldMk cId="1406603028" sldId="277"/>
        </pc:sldMkLst>
      </pc:sldChg>
      <pc:sldChg chg="modSp">
        <pc:chgData name="Cerny, Vojtech" userId="e2c5f19a-c3b4-47d2-9945-8981cf06c683" providerId="ADAL" clId="{E7345303-5F3D-492F-8315-A96C059E71DF}" dt="2021-11-29T19:12:38.849" v="0"/>
        <pc:sldMkLst>
          <pc:docMk/>
          <pc:sldMk cId="2892696144" sldId="278"/>
        </pc:sldMkLst>
        <pc:spChg chg="mod">
          <ac:chgData name="Cerny, Vojtech" userId="e2c5f19a-c3b4-47d2-9945-8981cf06c683" providerId="ADAL" clId="{E7345303-5F3D-492F-8315-A96C059E71DF}" dt="2021-11-29T19:12:38.849" v="0"/>
          <ac:spMkLst>
            <pc:docMk/>
            <pc:sldMk cId="2892696144" sldId="278"/>
            <ac:spMk id="2" creationId="{1B91389E-7783-4B49-9F3A-93A2015E4A01}"/>
          </ac:spMkLst>
        </pc:spChg>
      </pc:sldChg>
      <pc:sldChg chg="addSp delSp modSp mod">
        <pc:chgData name="Cerny, Vojtech" userId="e2c5f19a-c3b4-47d2-9945-8981cf06c683" providerId="ADAL" clId="{E7345303-5F3D-492F-8315-A96C059E71DF}" dt="2021-12-07T11:37:09.692" v="608" actId="1037"/>
        <pc:sldMkLst>
          <pc:docMk/>
          <pc:sldMk cId="3590852089" sldId="279"/>
        </pc:sldMkLst>
        <pc:spChg chg="mod">
          <ac:chgData name="Cerny, Vojtech" userId="e2c5f19a-c3b4-47d2-9945-8981cf06c683" providerId="ADAL" clId="{E7345303-5F3D-492F-8315-A96C059E71DF}" dt="2021-11-30T14:15:26.655" v="370"/>
          <ac:spMkLst>
            <pc:docMk/>
            <pc:sldMk cId="3590852089" sldId="279"/>
            <ac:spMk id="2" creationId="{6A21D19F-6EF1-4742-A01F-C996EA6D1B2B}"/>
          </ac:spMkLst>
        </pc:spChg>
        <pc:spChg chg="mod">
          <ac:chgData name="Cerny, Vojtech" userId="e2c5f19a-c3b4-47d2-9945-8981cf06c683" providerId="ADAL" clId="{E7345303-5F3D-492F-8315-A96C059E71DF}" dt="2021-12-05T22:09:47.106" v="433" actId="1076"/>
          <ac:spMkLst>
            <pc:docMk/>
            <pc:sldMk cId="3590852089" sldId="279"/>
            <ac:spMk id="6" creationId="{8D8284D1-835E-4C52-843D-690E161DE66C}"/>
          </ac:spMkLst>
        </pc:spChg>
        <pc:picChg chg="del mod">
          <ac:chgData name="Cerny, Vojtech" userId="e2c5f19a-c3b4-47d2-9945-8981cf06c683" providerId="ADAL" clId="{E7345303-5F3D-492F-8315-A96C059E71DF}" dt="2021-12-07T09:19:29.507" v="550" actId="478"/>
          <ac:picMkLst>
            <pc:docMk/>
            <pc:sldMk cId="3590852089" sldId="279"/>
            <ac:picMk id="4" creationId="{0CD467AE-73E4-4D55-BD7F-F95848B80BFB}"/>
          </ac:picMkLst>
        </pc:picChg>
        <pc:picChg chg="add mod">
          <ac:chgData name="Cerny, Vojtech" userId="e2c5f19a-c3b4-47d2-9945-8981cf06c683" providerId="ADAL" clId="{E7345303-5F3D-492F-8315-A96C059E71DF}" dt="2021-12-07T11:37:09.692" v="608" actId="1037"/>
          <ac:picMkLst>
            <pc:docMk/>
            <pc:sldMk cId="3590852089" sldId="279"/>
            <ac:picMk id="7" creationId="{02303F0E-748C-4EAC-AC57-83E7AA0AD01E}"/>
          </ac:picMkLst>
        </pc:picChg>
        <pc:picChg chg="add mod modCrop">
          <ac:chgData name="Cerny, Vojtech" userId="e2c5f19a-c3b4-47d2-9945-8981cf06c683" providerId="ADAL" clId="{E7345303-5F3D-492F-8315-A96C059E71DF}" dt="2021-12-07T09:19:44.250" v="556" actId="1076"/>
          <ac:picMkLst>
            <pc:docMk/>
            <pc:sldMk cId="3590852089" sldId="279"/>
            <ac:picMk id="8" creationId="{8BB5154E-C7F5-4934-BA82-3A4D6E014715}"/>
          </ac:picMkLst>
        </pc:picChg>
        <pc:picChg chg="add mod">
          <ac:chgData name="Cerny, Vojtech" userId="e2c5f19a-c3b4-47d2-9945-8981cf06c683" providerId="ADAL" clId="{E7345303-5F3D-492F-8315-A96C059E71DF}" dt="2021-12-07T11:37:07.187" v="603" actId="1037"/>
          <ac:picMkLst>
            <pc:docMk/>
            <pc:sldMk cId="3590852089" sldId="279"/>
            <ac:picMk id="9" creationId="{E1177D22-B24A-4AAE-AD98-1CA7CD117517}"/>
          </ac:picMkLst>
        </pc:picChg>
        <pc:picChg chg="add mod">
          <ac:chgData name="Cerny, Vojtech" userId="e2c5f19a-c3b4-47d2-9945-8981cf06c683" providerId="ADAL" clId="{E7345303-5F3D-492F-8315-A96C059E71DF}" dt="2021-12-07T09:19:56.669" v="558" actId="1076"/>
          <ac:picMkLst>
            <pc:docMk/>
            <pc:sldMk cId="3590852089" sldId="279"/>
            <ac:picMk id="1026" creationId="{484086CA-3468-4509-A61C-33C16D97F8A3}"/>
          </ac:picMkLst>
        </pc:picChg>
        <pc:picChg chg="add mod">
          <ac:chgData name="Cerny, Vojtech" userId="e2c5f19a-c3b4-47d2-9945-8981cf06c683" providerId="ADAL" clId="{E7345303-5F3D-492F-8315-A96C059E71DF}" dt="2021-12-07T09:20:14.316" v="564" actId="732"/>
          <ac:picMkLst>
            <pc:docMk/>
            <pc:sldMk cId="3590852089" sldId="279"/>
            <ac:picMk id="1028" creationId="{B6AB707F-D5E4-4464-AF48-94FA1C8FA750}"/>
          </ac:picMkLst>
        </pc:picChg>
      </pc:sldChg>
      <pc:sldChg chg="addSp modSp mod">
        <pc:chgData name="Cerny, Vojtech" userId="e2c5f19a-c3b4-47d2-9945-8981cf06c683" providerId="ADAL" clId="{E7345303-5F3D-492F-8315-A96C059E71DF}" dt="2021-12-07T11:34:40.090" v="593"/>
        <pc:sldMkLst>
          <pc:docMk/>
          <pc:sldMk cId="2629700127" sldId="280"/>
        </pc:sldMkLst>
        <pc:spChg chg="mod">
          <ac:chgData name="Cerny, Vojtech" userId="e2c5f19a-c3b4-47d2-9945-8981cf06c683" providerId="ADAL" clId="{E7345303-5F3D-492F-8315-A96C059E71DF}" dt="2021-12-07T11:34:40.090" v="593"/>
          <ac:spMkLst>
            <pc:docMk/>
            <pc:sldMk cId="2629700127" sldId="280"/>
            <ac:spMk id="2" creationId="{EE129DB4-E2B1-4BE7-8797-9BD47C6F76EF}"/>
          </ac:spMkLst>
        </pc:spChg>
        <pc:spChg chg="mod">
          <ac:chgData name="Cerny, Vojtech" userId="e2c5f19a-c3b4-47d2-9945-8981cf06c683" providerId="ADAL" clId="{E7345303-5F3D-492F-8315-A96C059E71DF}" dt="2021-12-06T10:56:41.445" v="472" actId="403"/>
          <ac:spMkLst>
            <pc:docMk/>
            <pc:sldMk cId="2629700127" sldId="280"/>
            <ac:spMk id="3" creationId="{BCDA284C-B723-429D-986A-8D94807A1ED9}"/>
          </ac:spMkLst>
        </pc:spChg>
        <pc:picChg chg="mod">
          <ac:chgData name="Cerny, Vojtech" userId="e2c5f19a-c3b4-47d2-9945-8981cf06c683" providerId="ADAL" clId="{E7345303-5F3D-492F-8315-A96C059E71DF}" dt="2021-12-06T10:56:03.864" v="467" actId="1076"/>
          <ac:picMkLst>
            <pc:docMk/>
            <pc:sldMk cId="2629700127" sldId="280"/>
            <ac:picMk id="6" creationId="{F95EA7BF-D382-4DCF-8859-F1F3378A0BBD}"/>
          </ac:picMkLst>
        </pc:picChg>
        <pc:picChg chg="add mod">
          <ac:chgData name="Cerny, Vojtech" userId="e2c5f19a-c3b4-47d2-9945-8981cf06c683" providerId="ADAL" clId="{E7345303-5F3D-492F-8315-A96C059E71DF}" dt="2021-12-06T10:56:02.605" v="466" actId="1076"/>
          <ac:picMkLst>
            <pc:docMk/>
            <pc:sldMk cId="2629700127" sldId="280"/>
            <ac:picMk id="1026" creationId="{0274E641-AF89-4BB8-9B64-78C086713F37}"/>
          </ac:picMkLst>
        </pc:picChg>
      </pc:sldChg>
      <pc:sldChg chg="modSp mod">
        <pc:chgData name="Cerny, Vojtech" userId="e2c5f19a-c3b4-47d2-9945-8981cf06c683" providerId="ADAL" clId="{E7345303-5F3D-492F-8315-A96C059E71DF}" dt="2021-11-29T19:16:13.476" v="31" actId="313"/>
        <pc:sldMkLst>
          <pc:docMk/>
          <pc:sldMk cId="1109555037" sldId="282"/>
        </pc:sldMkLst>
        <pc:spChg chg="mod">
          <ac:chgData name="Cerny, Vojtech" userId="e2c5f19a-c3b4-47d2-9945-8981cf06c683" providerId="ADAL" clId="{E7345303-5F3D-492F-8315-A96C059E71DF}" dt="2021-11-29T19:12:45.573" v="1"/>
          <ac:spMkLst>
            <pc:docMk/>
            <pc:sldMk cId="1109555037" sldId="282"/>
            <ac:spMk id="2" creationId="{EE481AC5-A121-4B02-9BE3-A64F20EC056E}"/>
          </ac:spMkLst>
        </pc:spChg>
        <pc:spChg chg="mod">
          <ac:chgData name="Cerny, Vojtech" userId="e2c5f19a-c3b4-47d2-9945-8981cf06c683" providerId="ADAL" clId="{E7345303-5F3D-492F-8315-A96C059E71DF}" dt="2021-11-29T19:16:13.476" v="31" actId="313"/>
          <ac:spMkLst>
            <pc:docMk/>
            <pc:sldMk cId="1109555037" sldId="282"/>
            <ac:spMk id="3" creationId="{54B8008C-067A-4A58-B42F-6DA7181C3A4C}"/>
          </ac:spMkLst>
        </pc:spChg>
      </pc:sldChg>
      <pc:sldChg chg="addSp modSp mod ord modAnim">
        <pc:chgData name="Cerny, Vojtech" userId="e2c5f19a-c3b4-47d2-9945-8981cf06c683" providerId="ADAL" clId="{E7345303-5F3D-492F-8315-A96C059E71DF}" dt="2021-11-29T19:19:27.065" v="60" actId="20577"/>
        <pc:sldMkLst>
          <pc:docMk/>
          <pc:sldMk cId="1125945437" sldId="285"/>
        </pc:sldMkLst>
        <pc:spChg chg="mod">
          <ac:chgData name="Cerny, Vojtech" userId="e2c5f19a-c3b4-47d2-9945-8981cf06c683" providerId="ADAL" clId="{E7345303-5F3D-492F-8315-A96C059E71DF}" dt="2021-11-29T19:17:35.286" v="36" actId="1076"/>
          <ac:spMkLst>
            <pc:docMk/>
            <pc:sldMk cId="1125945437" sldId="285"/>
            <ac:spMk id="2" creationId="{E9618A8D-E7EC-4EC6-B980-09AC1BF97C43}"/>
          </ac:spMkLst>
        </pc:spChg>
        <pc:spChg chg="mod">
          <ac:chgData name="Cerny, Vojtech" userId="e2c5f19a-c3b4-47d2-9945-8981cf06c683" providerId="ADAL" clId="{E7345303-5F3D-492F-8315-A96C059E71DF}" dt="2021-11-29T19:19:27.065" v="60" actId="20577"/>
          <ac:spMkLst>
            <pc:docMk/>
            <pc:sldMk cId="1125945437" sldId="285"/>
            <ac:spMk id="10" creationId="{8EA272CB-7B5E-46C0-9923-C7066C094C3D}"/>
          </ac:spMkLst>
        </pc:spChg>
        <pc:picChg chg="mod">
          <ac:chgData name="Cerny, Vojtech" userId="e2c5f19a-c3b4-47d2-9945-8981cf06c683" providerId="ADAL" clId="{E7345303-5F3D-492F-8315-A96C059E71DF}" dt="2021-11-29T19:17:42.032" v="39" actId="1076"/>
          <ac:picMkLst>
            <pc:docMk/>
            <pc:sldMk cId="1125945437" sldId="285"/>
            <ac:picMk id="3" creationId="{20DE269D-F9FE-4A89-A604-E63339E2AEF5}"/>
          </ac:picMkLst>
        </pc:picChg>
        <pc:picChg chg="add mod">
          <ac:chgData name="Cerny, Vojtech" userId="e2c5f19a-c3b4-47d2-9945-8981cf06c683" providerId="ADAL" clId="{E7345303-5F3D-492F-8315-A96C059E71DF}" dt="2021-11-29T19:17:40.462" v="38" actId="1076"/>
          <ac:picMkLst>
            <pc:docMk/>
            <pc:sldMk cId="1125945437" sldId="285"/>
            <ac:picMk id="6" creationId="{BD62F1C8-94F7-4853-BA0D-FA9547A92F08}"/>
          </ac:picMkLst>
        </pc:picChg>
      </pc:sldChg>
    </pc:docChg>
  </pc:docChgLst>
  <pc:docChgLst>
    <pc:chgData name="Cerny, Vojtech" userId="S::cernyvo2@cvut.cz::e2c5f19a-c3b4-47d2-9945-8981cf06c683" providerId="AD" clId="Web-{8D46A76E-BD2D-4754-B94C-732DDB4307D0}"/>
    <pc:docChg chg="sldOrd">
      <pc:chgData name="Cerny, Vojtech" userId="S::cernyvo2@cvut.cz::e2c5f19a-c3b4-47d2-9945-8981cf06c683" providerId="AD" clId="Web-{8D46A76E-BD2D-4754-B94C-732DDB4307D0}" dt="2021-11-29T16:04:28.150" v="0"/>
      <pc:docMkLst>
        <pc:docMk/>
      </pc:docMkLst>
      <pc:sldChg chg="ord">
        <pc:chgData name="Cerny, Vojtech" userId="S::cernyvo2@cvut.cz::e2c5f19a-c3b4-47d2-9945-8981cf06c683" providerId="AD" clId="Web-{8D46A76E-BD2D-4754-B94C-732DDB4307D0}" dt="2021-11-29T16:04:28.150" v="0"/>
        <pc:sldMkLst>
          <pc:docMk/>
          <pc:sldMk cId="3590852089" sldId="279"/>
        </pc:sldMkLst>
      </pc:sldChg>
    </pc:docChg>
  </pc:docChgLst>
  <pc:docChgLst>
    <pc:chgData name="Pelinkova, Pavla" userId="S::pelinpav@cvut.cz::81815384-10c8-4e72-a75c-71458b255c98" providerId="AD" clId="Web-{C19C19FF-0A86-4711-8C1F-6BB167D8F4D0}"/>
    <pc:docChg chg="addSld modSld">
      <pc:chgData name="Pelinkova, Pavla" userId="S::pelinpav@cvut.cz::81815384-10c8-4e72-a75c-71458b255c98" providerId="AD" clId="Web-{C19C19FF-0A86-4711-8C1F-6BB167D8F4D0}" dt="2021-12-07T10:28:22.718" v="89" actId="20577"/>
      <pc:docMkLst>
        <pc:docMk/>
      </pc:docMkLst>
      <pc:sldChg chg="addSp modSp">
        <pc:chgData name="Pelinkova, Pavla" userId="S::pelinpav@cvut.cz::81815384-10c8-4e72-a75c-71458b255c98" providerId="AD" clId="Web-{C19C19FF-0A86-4711-8C1F-6BB167D8F4D0}" dt="2021-12-07T10:25:14.882" v="28" actId="20577"/>
        <pc:sldMkLst>
          <pc:docMk/>
          <pc:sldMk cId="1004151230" sldId="286"/>
        </pc:sldMkLst>
        <pc:spChg chg="mod">
          <ac:chgData name="Pelinkova, Pavla" userId="S::pelinpav@cvut.cz::81815384-10c8-4e72-a75c-71458b255c98" providerId="AD" clId="Web-{C19C19FF-0A86-4711-8C1F-6BB167D8F4D0}" dt="2021-12-07T10:25:14.882" v="28" actId="20577"/>
          <ac:spMkLst>
            <pc:docMk/>
            <pc:sldMk cId="1004151230" sldId="286"/>
            <ac:spMk id="2" creationId="{805E3C6E-F018-4C7A-A586-3A74FB7E98E8}"/>
          </ac:spMkLst>
        </pc:spChg>
        <pc:picChg chg="add mod">
          <ac:chgData name="Pelinkova, Pavla" userId="S::pelinpav@cvut.cz::81815384-10c8-4e72-a75c-71458b255c98" providerId="AD" clId="Web-{C19C19FF-0A86-4711-8C1F-6BB167D8F4D0}" dt="2021-12-07T10:24:24.239" v="5" actId="1076"/>
          <ac:picMkLst>
            <pc:docMk/>
            <pc:sldMk cId="1004151230" sldId="286"/>
            <ac:picMk id="5" creationId="{9DD3C774-781A-4ED9-A09F-9F1048950686}"/>
          </ac:picMkLst>
        </pc:picChg>
      </pc:sldChg>
      <pc:sldChg chg="modSp new">
        <pc:chgData name="Pelinkova, Pavla" userId="S::pelinpav@cvut.cz::81815384-10c8-4e72-a75c-71458b255c98" providerId="AD" clId="Web-{C19C19FF-0A86-4711-8C1F-6BB167D8F4D0}" dt="2021-12-07T10:28:22.718" v="89" actId="20577"/>
        <pc:sldMkLst>
          <pc:docMk/>
          <pc:sldMk cId="1305627415" sldId="287"/>
        </pc:sldMkLst>
        <pc:spChg chg="mod">
          <ac:chgData name="Pelinkova, Pavla" userId="S::pelinpav@cvut.cz::81815384-10c8-4e72-a75c-71458b255c98" providerId="AD" clId="Web-{C19C19FF-0A86-4711-8C1F-6BB167D8F4D0}" dt="2021-12-07T10:25:56.102" v="42" actId="20577"/>
          <ac:spMkLst>
            <pc:docMk/>
            <pc:sldMk cId="1305627415" sldId="287"/>
            <ac:spMk id="2" creationId="{495C0B73-2104-468D-9465-9719056E0274}"/>
          </ac:spMkLst>
        </pc:spChg>
        <pc:spChg chg="mod">
          <ac:chgData name="Pelinkova, Pavla" userId="S::pelinpav@cvut.cz::81815384-10c8-4e72-a75c-71458b255c98" providerId="AD" clId="Web-{C19C19FF-0A86-4711-8C1F-6BB167D8F4D0}" dt="2021-12-07T10:28:22.718" v="89" actId="20577"/>
          <ac:spMkLst>
            <pc:docMk/>
            <pc:sldMk cId="1305627415" sldId="287"/>
            <ac:spMk id="3" creationId="{FE79857A-B1A8-4504-B59C-527249D2A368}"/>
          </ac:spMkLst>
        </pc:spChg>
      </pc:sldChg>
    </pc:docChg>
  </pc:docChgLst>
  <pc:docChgLst>
    <pc:chgData name="Bestak, Jiri" userId="S::bestajir@cvut.cz::1b96508d-fc07-4d7d-982f-745a4a63ffcb" providerId="AD" clId="Web-{D7C62162-A44B-4366-9BAE-6C1058D2F963}"/>
    <pc:docChg chg="modSld">
      <pc:chgData name="Bestak, Jiri" userId="S::bestajir@cvut.cz::1b96508d-fc07-4d7d-982f-745a4a63ffcb" providerId="AD" clId="Web-{D7C62162-A44B-4366-9BAE-6C1058D2F963}" dt="2021-12-07T09:20:32.905" v="8" actId="20577"/>
      <pc:docMkLst>
        <pc:docMk/>
      </pc:docMkLst>
      <pc:sldChg chg="modSp">
        <pc:chgData name="Bestak, Jiri" userId="S::bestajir@cvut.cz::1b96508d-fc07-4d7d-982f-745a4a63ffcb" providerId="AD" clId="Web-{D7C62162-A44B-4366-9BAE-6C1058D2F963}" dt="2021-12-07T09:20:32.905" v="8" actId="20577"/>
        <pc:sldMkLst>
          <pc:docMk/>
          <pc:sldMk cId="2892696144" sldId="278"/>
        </pc:sldMkLst>
        <pc:spChg chg="mod">
          <ac:chgData name="Bestak, Jiri" userId="S::bestajir@cvut.cz::1b96508d-fc07-4d7d-982f-745a4a63ffcb" providerId="AD" clId="Web-{D7C62162-A44B-4366-9BAE-6C1058D2F963}" dt="2021-12-07T09:20:32.905" v="8" actId="20577"/>
          <ac:spMkLst>
            <pc:docMk/>
            <pc:sldMk cId="2892696144" sldId="278"/>
            <ac:spMk id="6" creationId="{10CDB5BE-6EE0-43EB-B0EE-E3E7C36655FA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3D7147E-DF2B-47B9-8AFE-FFC7DBFA282E}" type="datetime1">
              <a:rPr lang="cs-CZ" smtClean="0"/>
              <a:t>06.12.2021</a:t>
            </a:fld>
            <a:endParaRPr lang="en-US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jpg>
</file>

<file path=ppt/media/image30.jpeg>
</file>

<file path=ppt/media/image31.jpeg>
</file>

<file path=ppt/media/image32.jpeg>
</file>

<file path=ppt/media/image33.png>
</file>

<file path=ppt/media/image34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EDD7335-5BC5-4AB3-9340-D0C207DE3849}" type="datetime1">
              <a:rPr lang="cs-CZ" smtClean="0"/>
              <a:t>06.12.2021</a:t>
            </a:fld>
            <a:endParaRPr lang="en-US"/>
          </a:p>
        </p:txBody>
      </p:sp>
      <p:sp>
        <p:nvSpPr>
          <p:cNvPr id="4" name="Zástupný symbol obrázku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cs"/>
              <a:t>Kliknutím můžete upravit styly předlohy textu.</a:t>
            </a:r>
            <a:endParaRPr lang="en-US"/>
          </a:p>
          <a:p>
            <a:pPr lvl="1" rtl="0"/>
            <a:r>
              <a:rPr lang="cs"/>
              <a:t>Druhá úroveň</a:t>
            </a:r>
          </a:p>
          <a:p>
            <a:pPr lvl="2" rtl="0"/>
            <a:r>
              <a:rPr lang="cs"/>
              <a:t>Třetí úroveň</a:t>
            </a:r>
          </a:p>
          <a:p>
            <a:pPr lvl="3" rtl="0"/>
            <a:r>
              <a:rPr lang="cs"/>
              <a:t>Čtvrtá úroveň</a:t>
            </a:r>
          </a:p>
          <a:p>
            <a:pPr lvl="4" rtl="0"/>
            <a:r>
              <a:rPr lang="cs"/>
              <a:t>Pátá úroveň</a:t>
            </a:r>
            <a:endParaRPr lang="en-US"/>
          </a:p>
        </p:txBody>
      </p:sp>
      <p:sp>
        <p:nvSpPr>
          <p:cNvPr id="6" name="Zástupné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/>
              <a:t>Rozlišujeme tři druhy digitálního obrazu: barevný, </a:t>
            </a:r>
            <a:r>
              <a:rPr lang="cs-CZ" err="1"/>
              <a:t>šedotonový</a:t>
            </a:r>
            <a:r>
              <a:rPr lang="cs-CZ"/>
              <a:t>, binární. Na obrázku můžeme vidět </a:t>
            </a:r>
            <a:r>
              <a:rPr lang="cs-CZ" err="1"/>
              <a:t>šedotonový</a:t>
            </a:r>
            <a:r>
              <a:rPr lang="cs-CZ"/>
              <a:t> obraz, který se do paměti počítače ukládá ve 256 stupních šedi, což odpovídá 8-bitové barevné hloubce. Tomuto obrazu tedy odpovídá matice 5x5, kdy prvky představují jednotliví jasové hodnoty v příslušných obrazových bodech. Přičemž jeden obrazový bod se nazývá pixel.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EDD7335-5BC5-4AB3-9340-D0C207DE3849}" type="datetime1">
              <a:rPr lang="cs-CZ" smtClean="0"/>
              <a:t>06.12.2021</a:t>
            </a:fld>
            <a:endParaRPr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A705E3-E620-489D-9973-6221209A4B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123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/>
              <a:t>Vztah vyjadřuje konvoluci pro dvourozměrný obraz kde f(</a:t>
            </a:r>
            <a:r>
              <a:rPr lang="cs-CZ" err="1"/>
              <a:t>x,y</a:t>
            </a:r>
            <a:r>
              <a:rPr lang="cs-CZ"/>
              <a:t>) představuje výstupní obraz, g(</a:t>
            </a:r>
            <a:r>
              <a:rPr lang="cs-CZ" err="1"/>
              <a:t>x,y</a:t>
            </a:r>
            <a:r>
              <a:rPr lang="cs-CZ"/>
              <a:t>( vstupní obraz) a h(</a:t>
            </a:r>
            <a:r>
              <a:rPr lang="cs-CZ" err="1"/>
              <a:t>x,y</a:t>
            </a:r>
            <a:r>
              <a:rPr lang="cs-CZ"/>
              <a:t>) konvoluční jádro o </a:t>
            </a:r>
            <a:r>
              <a:rPr lang="cs-CZ" err="1"/>
              <a:t>MxN</a:t>
            </a:r>
            <a:r>
              <a:rPr lang="cs-CZ"/>
              <a:t> rozměrech.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EDD7335-5BC5-4AB3-9340-D0C207DE3849}" type="datetime1">
              <a:rPr lang="cs-CZ" smtClean="0"/>
              <a:t>06.12.2021</a:t>
            </a:fld>
            <a:endParaRPr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A705E3-E620-489D-9973-6221209A4B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80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/>
              <a:t>Na obrázku je ukázka dvou </a:t>
            </a:r>
            <a:r>
              <a:rPr lang="cs-CZ" err="1"/>
              <a:t>konvulačních</a:t>
            </a:r>
            <a:r>
              <a:rPr lang="cs-CZ"/>
              <a:t> masek, ve směru X a Y. Zbylých 6  vznikne pootočením. V obrázku se v bodě spočte </a:t>
            </a:r>
            <a:r>
              <a:rPr lang="cs-CZ" err="1"/>
              <a:t>konvulace</a:t>
            </a:r>
            <a:r>
              <a:rPr lang="cs-CZ"/>
              <a:t> s osmi maskami, jedna po druhé. Maska která dává největší odezvu v absolutní hodnotě, určuje směr hrany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EDD7335-5BC5-4AB3-9340-D0C207DE3849}" type="datetime1">
              <a:rPr lang="cs-CZ" smtClean="0"/>
              <a:t>06.12.2021</a:t>
            </a:fld>
            <a:endParaRPr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A705E3-E620-489D-9973-6221209A4B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219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délník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Obdélník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Obdélník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Obdélník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Skupina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Přímá spojnice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římá spojnice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římá spojnice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60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cs-CZ"/>
              <a:t>Kliknutím můžete upravit styl předlohy.</a:t>
            </a:r>
            <a:endParaRPr lang="en-US"/>
          </a:p>
        </p:txBody>
      </p:sp>
      <p:sp>
        <p:nvSpPr>
          <p:cNvPr id="20" name="Zástupný symbol pro datum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BA6DDA66-783B-47A6-82DE-F117D087142C}" type="datetime1">
              <a:rPr lang="cs-CZ" smtClean="0"/>
              <a:t>06.12.2021</a:t>
            </a:fld>
            <a:endParaRPr lang="en-US"/>
          </a:p>
        </p:txBody>
      </p:sp>
      <p:sp>
        <p:nvSpPr>
          <p:cNvPr id="21" name="Zástupný symbol pro zápatí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22" name="Zástupný symbol pro číslo snímku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BF831C-D3BD-45F5-9B31-5B106E8CD0F9}" type="datetime1">
              <a:rPr lang="cs-CZ" smtClean="0"/>
              <a:t>06.12.2021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86D2F7-A934-4C02-BCC7-FC82D2921E7B}" type="datetime1">
              <a:rPr lang="cs-CZ" smtClean="0"/>
              <a:t>06.12.2021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994633-C19C-487C-B5C7-76ABE9B24D52}" type="datetime1">
              <a:rPr lang="cs-CZ" smtClean="0"/>
              <a:t>06.12.2021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délník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Obdélník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Obdélník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Obdélník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0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/>
          </a:p>
        </p:txBody>
      </p:sp>
      <p:grpSp>
        <p:nvGrpSpPr>
          <p:cNvPr id="16" name="Skupina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Přímá spojnice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římá spojnice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římá spojnice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FB7C19A3-74E3-4E95-8073-0E83C0A615BB}" type="datetime1">
              <a:rPr lang="cs-CZ" smtClean="0"/>
              <a:t>06.12.2021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ě obsahové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dpis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3DD6BD-BE0E-4382-BA9C-B54864CF5E91}" type="datetime1">
              <a:rPr lang="cs-CZ" smtClean="0"/>
              <a:t>06.12.2021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cs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cs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E86644-3336-4C22-9904-1C7F97830CD1}" type="datetime1">
              <a:rPr lang="cs-CZ" smtClean="0"/>
              <a:t>06.12.2021</a:t>
            </a:fld>
            <a:endParaRPr lang="en-US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5D48FA-ACBE-47C4-9CB6-EE3AC583EDAD}" type="datetime1">
              <a:rPr lang="cs-CZ" smtClean="0"/>
              <a:t>06.12.2021</a:t>
            </a:fld>
            <a:endParaRPr lang="en-US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62EDAC-DEE9-42E3-BEB1-6EBC298415F5}" type="datetime1">
              <a:rPr lang="cs-CZ" smtClean="0"/>
              <a:t>06.12.2021</a:t>
            </a:fld>
            <a:endParaRPr lang="en-US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élník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bdélník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6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8" name="Zástupný symbol pro datum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853FD10C-4DB9-4958-B8C9-00D6645C522C}" type="datetime1">
              <a:rPr lang="cs-CZ" smtClean="0"/>
              <a:t>06.12.2021</a:t>
            </a:fld>
            <a:endParaRPr lang="en-US"/>
          </a:p>
        </p:txBody>
      </p:sp>
      <p:sp>
        <p:nvSpPr>
          <p:cNvPr id="9" name="Zástupný symbol pro zápatí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/>
          </a:p>
        </p:txBody>
      </p:sp>
      <p:sp>
        <p:nvSpPr>
          <p:cNvPr id="11" name="Zástupný symbol pro číslo snímku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délník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Zástupný symbol obrázku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cs-CZ"/>
              <a:t>Kliknutím na ikonu přidáte obrázek.</a:t>
            </a:r>
            <a:endParaRPr lang="en-US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10C802B9-E44C-42E5-9A65-7A543C8F744F}" type="datetime1">
              <a:rPr lang="cs-CZ" smtClean="0"/>
              <a:t>06.12.2021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Obdélník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26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Obdélník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Obdélník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Obdélník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cs"/>
              <a:t>Kliknutím můžete upravit styl předlohy nadpisů.</a:t>
            </a:r>
            <a:endParaRPr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cs"/>
              <a:t>Kliknutím můžete upravit styly předlohy textu.</a:t>
            </a:r>
          </a:p>
          <a:p>
            <a:pPr lvl="1" rtl="0"/>
            <a:r>
              <a:rPr lang="cs"/>
              <a:t>Druhá úroveň</a:t>
            </a:r>
          </a:p>
          <a:p>
            <a:pPr lvl="2" rtl="0"/>
            <a:r>
              <a:rPr lang="cs"/>
              <a:t>Třetí úroveň</a:t>
            </a:r>
          </a:p>
          <a:p>
            <a:pPr lvl="3" rtl="0"/>
            <a:r>
              <a:rPr lang="cs"/>
              <a:t>Čtvrtá úroveň</a:t>
            </a:r>
          </a:p>
          <a:p>
            <a:pPr lvl="4" rtl="0"/>
            <a:r>
              <a:rPr lang="cs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4B5C661-9123-4630-ADA8-9BD5D3E489C4}" type="datetime1">
              <a:rPr lang="cs-CZ" smtClean="0"/>
              <a:t>06.12.2021</a:t>
            </a:fld>
            <a:endParaRPr lang="en-US"/>
          </a:p>
        </p:txBody>
      </p:sp>
      <p:sp>
        <p:nvSpPr>
          <p:cNvPr id="5" name="Zástupné zápatí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 descr="Logo v detailu&#10;&#10;Automaticky generovaný popis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82" name="Obdélník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Obdélník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2" y="2365081"/>
            <a:ext cx="4775075" cy="1630907"/>
          </a:xfrm>
        </p:spPr>
        <p:txBody>
          <a:bodyPr rtlCol="0">
            <a:normAutofit/>
          </a:bodyPr>
          <a:lstStyle/>
          <a:p>
            <a:pPr rtl="0"/>
            <a:r>
              <a:rPr lang="cs" sz="4400">
                <a:solidFill>
                  <a:schemeClr val="tx1"/>
                </a:solidFill>
              </a:rPr>
              <a:t>Detekce hran obrazu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cs" sz="1400">
                <a:solidFill>
                  <a:schemeClr val="tx1"/>
                </a:solidFill>
              </a:rPr>
              <a:t>Jiří Bešťák &amp; Pavla Pelinková &amp; Vojtěch Černý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>
            <a:extLst>
              <a:ext uri="{FF2B5EF4-FFF2-40B4-BE49-F238E27FC236}">
                <a16:creationId xmlns:a16="http://schemas.microsoft.com/office/drawing/2014/main" id="{940ECE9C-B198-4E7A-959F-4BD9E6ABB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573550"/>
            <a:ext cx="10759784" cy="2909488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154E6F29-AF54-4059-8AA8-9FF2E8E1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61919"/>
          </a:xfrm>
        </p:spPr>
        <p:txBody>
          <a:bodyPr>
            <a:normAutofit/>
          </a:bodyPr>
          <a:lstStyle/>
          <a:p>
            <a:r>
              <a:rPr lang="cs-CZ" sz="4400"/>
              <a:t>SKRIPT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F712300E-5689-4263-BAE6-CBF6B1D2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10</a:t>
            </a:fld>
            <a:endParaRPr lang="en-US"/>
          </a:p>
        </p:txBody>
      </p:sp>
      <p:pic>
        <p:nvPicPr>
          <p:cNvPr id="13" name="Obrázek 12">
            <a:extLst>
              <a:ext uri="{FF2B5EF4-FFF2-40B4-BE49-F238E27FC236}">
                <a16:creationId xmlns:a16="http://schemas.microsoft.com/office/drawing/2014/main" id="{0C994476-F818-42CC-923C-67E223AB2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448" y="1499335"/>
            <a:ext cx="11034243" cy="3939931"/>
          </a:xfrm>
          <a:prstGeom prst="rect">
            <a:avLst/>
          </a:prstGeom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EDA00C65-DADE-40A9-A4B6-641488B514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1567" y="1185938"/>
            <a:ext cx="6970743" cy="493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7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29DB4-E2B1-4BE7-8797-9BD47C6F7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CANNYHO DETEKTOR HRAN</a:t>
            </a:r>
            <a:br>
              <a:rPr lang="en-US" dirty="0"/>
            </a:br>
            <a:r>
              <a:rPr lang="en-US" dirty="0"/>
              <a:t>(Canny Edge Detection - 1986)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A284C-B723-429D-986A-8D94807A1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6286107" cy="38496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 err="1">
                <a:ea typeface="+mn-lt"/>
                <a:cs typeface="+mn-lt"/>
              </a:rPr>
              <a:t>Čtyřstupňový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proces</a:t>
            </a:r>
            <a:endParaRPr lang="en-US" sz="1800" dirty="0">
              <a:ea typeface="+mn-lt"/>
              <a:cs typeface="+mn-lt"/>
            </a:endParaRPr>
          </a:p>
          <a:p>
            <a:pPr marL="342900" indent="-342900">
              <a:buClr>
                <a:srgbClr val="262626"/>
              </a:buClr>
              <a:buFont typeface="+mj-lt"/>
              <a:buAutoNum type="arabicPeriod"/>
            </a:pPr>
            <a:r>
              <a:rPr lang="en-US" sz="1800" dirty="0" err="1">
                <a:ea typeface="+mn-lt"/>
                <a:cs typeface="+mn-lt"/>
              </a:rPr>
              <a:t>Redukce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šumu</a:t>
            </a:r>
            <a:r>
              <a:rPr lang="en-US" sz="1800" dirty="0">
                <a:ea typeface="+mn-lt"/>
                <a:cs typeface="+mn-lt"/>
              </a:rPr>
              <a:t> - </a:t>
            </a:r>
            <a:r>
              <a:rPr lang="en-US" sz="1800" dirty="0" err="1">
                <a:ea typeface="+mn-lt"/>
                <a:cs typeface="+mn-lt"/>
              </a:rPr>
              <a:t>požití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Gaussova</a:t>
            </a:r>
            <a:r>
              <a:rPr lang="en-US" sz="1800" dirty="0">
                <a:ea typeface="+mn-lt"/>
                <a:cs typeface="+mn-lt"/>
              </a:rPr>
              <a:t> </a:t>
            </a:r>
            <a:r>
              <a:rPr lang="en-US" sz="1800" dirty="0" err="1">
                <a:ea typeface="+mn-lt"/>
                <a:cs typeface="+mn-lt"/>
              </a:rPr>
              <a:t>filtru</a:t>
            </a:r>
            <a:r>
              <a:rPr lang="en-US" sz="1800" dirty="0">
                <a:ea typeface="+mn-lt"/>
                <a:cs typeface="+mn-lt"/>
              </a:rPr>
              <a:t> (</a:t>
            </a:r>
            <a:r>
              <a:rPr lang="en-US" sz="1800" dirty="0" err="1">
                <a:ea typeface="+mn-lt"/>
                <a:cs typeface="+mn-lt"/>
              </a:rPr>
              <a:t>odstranění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nebo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minimalizace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zbytečných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detailů</a:t>
            </a:r>
            <a:r>
              <a:rPr lang="en-US" sz="1800" dirty="0">
                <a:ea typeface="+mn-lt"/>
                <a:cs typeface="+mn-lt"/>
              </a:rPr>
              <a:t>)</a:t>
            </a:r>
            <a:endParaRPr lang="en-US" sz="1800" dirty="0"/>
          </a:p>
          <a:p>
            <a:pPr marL="342900" indent="-342900">
              <a:buFont typeface="+mj-lt"/>
              <a:buAutoNum type="arabicPeriod"/>
            </a:pPr>
            <a:r>
              <a:rPr lang="en-US" sz="1800" dirty="0" err="1">
                <a:ea typeface="+mn-lt"/>
                <a:cs typeface="+mn-lt"/>
              </a:rPr>
              <a:t>Výpočet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gradientu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intenzity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obrazu</a:t>
            </a:r>
            <a:r>
              <a:rPr lang="en-US" sz="1800" dirty="0">
                <a:ea typeface="+mn-lt"/>
                <a:cs typeface="+mn-lt"/>
              </a:rPr>
              <a:t> - </a:t>
            </a:r>
            <a:r>
              <a:rPr lang="en-US" sz="1800" dirty="0" err="1">
                <a:ea typeface="+mn-lt"/>
                <a:cs typeface="+mn-lt"/>
              </a:rPr>
              <a:t>Sobelův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operátor</a:t>
            </a:r>
            <a:r>
              <a:rPr lang="en-US" sz="1800" dirty="0">
                <a:ea typeface="+mn-lt"/>
                <a:cs typeface="+mn-lt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err="1">
                <a:ea typeface="+mn-lt"/>
                <a:cs typeface="+mn-lt"/>
              </a:rPr>
              <a:t>Potlačení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falešných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hran</a:t>
            </a:r>
            <a:r>
              <a:rPr lang="en-US" sz="1800" dirty="0">
                <a:ea typeface="+mn-lt"/>
                <a:cs typeface="+mn-lt"/>
              </a:rPr>
              <a:t> - </a:t>
            </a:r>
            <a:r>
              <a:rPr lang="en-US" sz="1800" dirty="0" err="1">
                <a:ea typeface="+mn-lt"/>
                <a:cs typeface="+mn-lt"/>
              </a:rPr>
              <a:t>každý</a:t>
            </a:r>
            <a:r>
              <a:rPr lang="en-US" sz="1800" dirty="0">
                <a:ea typeface="+mn-lt"/>
                <a:cs typeface="+mn-lt"/>
              </a:rPr>
              <a:t> pixel </a:t>
            </a:r>
            <a:r>
              <a:rPr lang="en-US" sz="1800" dirty="0" err="1">
                <a:ea typeface="+mn-lt"/>
                <a:cs typeface="+mn-lt"/>
              </a:rPr>
              <a:t>porovnán</a:t>
            </a:r>
            <a:r>
              <a:rPr lang="en-US" sz="1800" dirty="0">
                <a:ea typeface="+mn-lt"/>
                <a:cs typeface="+mn-lt"/>
              </a:rPr>
              <a:t> se </a:t>
            </a:r>
            <a:r>
              <a:rPr lang="en-US" sz="1800" dirty="0" err="1">
                <a:ea typeface="+mn-lt"/>
                <a:cs typeface="+mn-lt"/>
              </a:rPr>
              <a:t>sousedními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obrazovými</a:t>
            </a:r>
            <a:r>
              <a:rPr lang="en-US" sz="1800" dirty="0">
                <a:ea typeface="+mn-lt"/>
                <a:cs typeface="+mn-lt"/>
              </a:rPr>
              <a:t> body 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err="1">
                <a:ea typeface="+mn-lt"/>
                <a:cs typeface="+mn-lt"/>
              </a:rPr>
              <a:t>Eliminace</a:t>
            </a:r>
            <a:r>
              <a:rPr lang="en-US" sz="1800" dirty="0">
                <a:ea typeface="+mn-lt"/>
                <a:cs typeface="+mn-lt"/>
              </a:rPr>
              <a:t>  </a:t>
            </a:r>
            <a:r>
              <a:rPr lang="en-US" sz="1800" dirty="0" err="1">
                <a:ea typeface="+mn-lt"/>
                <a:cs typeface="+mn-lt"/>
              </a:rPr>
              <a:t>nevýznamných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hran</a:t>
            </a:r>
            <a:endParaRPr lang="en-US" sz="1800" dirty="0" err="1"/>
          </a:p>
          <a:p>
            <a:pPr>
              <a:buClr>
                <a:srgbClr val="262626"/>
              </a:buClr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D91F12-4520-4827-A71D-E586CD8E0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700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05E3C6E-F018-4C7A-A586-3A74FB7E9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Potlačení falešných hran</a:t>
            </a:r>
            <a:br>
              <a:rPr lang="cs-CZ"/>
            </a:br>
            <a:r>
              <a:rPr lang="cs-CZ"/>
              <a:t>(nalzelení lokálních maxim)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7A787CA-0F62-4A44-9EE1-52FA01B47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/>
              <a:t>Každý pixel porovnán se sousedními obrazovými body -&gt; podle vyhodnocená zůstane beze změny nebo je </a:t>
            </a:r>
            <a:r>
              <a:rPr lang="cs-CZ" err="1"/>
              <a:t>nulovám</a:t>
            </a:r>
            <a:r>
              <a:rPr lang="cs-CZ"/>
              <a:t> = odebrat body, které nejsou maximem (z hodnot gradientů)</a:t>
            </a:r>
            <a:endParaRPr lang="cs-CZ" dirty="0"/>
          </a:p>
          <a:p>
            <a:pPr>
              <a:buClr>
                <a:srgbClr val="262626"/>
              </a:buClr>
            </a:pPr>
            <a:r>
              <a:rPr lang="cs-CZ">
                <a:ea typeface="+mn-lt"/>
                <a:cs typeface="+mn-lt"/>
              </a:rPr>
              <a:t>Najít pixely, jejichž okolí je ve směru a proti směru gradientu nižší </a:t>
            </a:r>
          </a:p>
          <a:p>
            <a:pPr>
              <a:buClr>
                <a:srgbClr val="262626"/>
              </a:buClr>
            </a:pPr>
            <a:endParaRPr lang="cs-CZ" dirty="0"/>
          </a:p>
          <a:p>
            <a:pPr>
              <a:buClr>
                <a:srgbClr val="262626"/>
              </a:buClr>
            </a:pPr>
            <a:endParaRPr lang="cs-CZ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D1F3FF11-6B89-4FA2-BA0B-09861CE89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12</a:t>
            </a:fld>
            <a:endParaRPr lang="en-US"/>
          </a:p>
        </p:txBody>
      </p:sp>
      <p:pic>
        <p:nvPicPr>
          <p:cNvPr id="5" name="Obrázek 5">
            <a:extLst>
              <a:ext uri="{FF2B5EF4-FFF2-40B4-BE49-F238E27FC236}">
                <a16:creationId xmlns:a16="http://schemas.microsoft.com/office/drawing/2014/main" id="{9DD3C774-781A-4ED9-A09F-9F1048950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077" y="3141254"/>
            <a:ext cx="6564405" cy="297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151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95C0B73-2104-468D-9465-9719056E0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Eliminace nevýznamných hran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E79857A-B1A8-4504-B59C-527249D2A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/>
              <a:t>Algoritmus rozhoduje, zda body určené v předchozí fázi jsou opravdu hanami</a:t>
            </a:r>
          </a:p>
          <a:p>
            <a:pPr>
              <a:buClr>
                <a:srgbClr val="262626"/>
              </a:buClr>
            </a:pPr>
            <a:r>
              <a:rPr lang="cs-CZ" dirty="0"/>
              <a:t>Jsou stanoveny prahové hodnoty (pozor při určování)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4905DB8F-9019-4F5E-BF59-7DADC9B02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13</a:t>
            </a:fld>
            <a:endParaRPr lang="en-US"/>
          </a:p>
        </p:txBody>
      </p:sp>
      <p:pic>
        <p:nvPicPr>
          <p:cNvPr id="5" name="Obrázek 5">
            <a:extLst>
              <a:ext uri="{FF2B5EF4-FFF2-40B4-BE49-F238E27FC236}">
                <a16:creationId xmlns:a16="http://schemas.microsoft.com/office/drawing/2014/main" id="{CB6DEBB7-D5F9-426E-8A40-C162A227E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688" y="2943082"/>
            <a:ext cx="7050242" cy="309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627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4E6F29-AF54-4059-8AA8-9FF2E8E1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50247"/>
            <a:ext cx="10058400" cy="1061919"/>
          </a:xfrm>
        </p:spPr>
        <p:txBody>
          <a:bodyPr>
            <a:normAutofit/>
          </a:bodyPr>
          <a:lstStyle/>
          <a:p>
            <a:r>
              <a:rPr lang="cs-CZ" sz="4400" dirty="0"/>
              <a:t>SKRIPT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F712300E-5689-4263-BAE6-CBF6B1D2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14</a:t>
            </a:fld>
            <a:endParaRPr lang="en-US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F36141F2-2A3F-4F8C-9776-2535408F4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799" y="1080386"/>
            <a:ext cx="10762306" cy="1556101"/>
          </a:xfrm>
          <a:prstGeom prst="rect">
            <a:avLst/>
          </a:prstGeom>
        </p:spPr>
      </p:pic>
      <p:pic>
        <p:nvPicPr>
          <p:cNvPr id="13" name="Obrázek 12">
            <a:extLst>
              <a:ext uri="{FF2B5EF4-FFF2-40B4-BE49-F238E27FC236}">
                <a16:creationId xmlns:a16="http://schemas.microsoft.com/office/drawing/2014/main" id="{5C77F18D-F4DE-4659-B577-B169AF8E4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684" y="2699204"/>
            <a:ext cx="10762307" cy="335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790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4E6F29-AF54-4059-8AA8-9FF2E8E1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61919"/>
          </a:xfrm>
        </p:spPr>
        <p:txBody>
          <a:bodyPr>
            <a:normAutofit/>
          </a:bodyPr>
          <a:lstStyle/>
          <a:p>
            <a:r>
              <a:rPr lang="cs-CZ" sz="4400"/>
              <a:t>SKRIPT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F712300E-5689-4263-BAE6-CBF6B1D2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15</a:t>
            </a:fld>
            <a:endParaRPr lang="en-US"/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7CD67B61-D2FB-4A81-AD58-8DA79124A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04512"/>
            <a:ext cx="10755220" cy="429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03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4E6F29-AF54-4059-8AA8-9FF2E8E1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61919"/>
          </a:xfrm>
        </p:spPr>
        <p:txBody>
          <a:bodyPr>
            <a:normAutofit/>
          </a:bodyPr>
          <a:lstStyle/>
          <a:p>
            <a:r>
              <a:rPr lang="cs-CZ" sz="4400" dirty="0"/>
              <a:t>VÝSLEDEK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F712300E-5689-4263-BAE6-CBF6B1D2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16</a:t>
            </a:fld>
            <a:endParaRPr lang="en-US"/>
          </a:p>
        </p:txBody>
      </p:sp>
      <p:pic>
        <p:nvPicPr>
          <p:cNvPr id="4" name="Obrázek 3" descr="Obsah obrázku tráva, exteriér, obloha, strom&#10;&#10;Popis byl vytvořen automaticky">
            <a:extLst>
              <a:ext uri="{FF2B5EF4-FFF2-40B4-BE49-F238E27FC236}">
                <a16:creationId xmlns:a16="http://schemas.microsoft.com/office/drawing/2014/main" id="{5AC1122F-AA5F-4309-ABA7-2A0A43B27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39" y="1999965"/>
            <a:ext cx="5592661" cy="3728441"/>
          </a:xfrm>
          <a:prstGeom prst="rect">
            <a:avLst/>
          </a:prstGeom>
        </p:spPr>
      </p:pic>
      <p:pic>
        <p:nvPicPr>
          <p:cNvPr id="6" name="Obrázek 5" descr="Obsah obrázku text&#10;&#10;Popis byl vytvořen automaticky">
            <a:extLst>
              <a:ext uri="{FF2B5EF4-FFF2-40B4-BE49-F238E27FC236}">
                <a16:creationId xmlns:a16="http://schemas.microsoft.com/office/drawing/2014/main" id="{2479C9BF-BAC8-4C6A-BE7F-D11B71FCE4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99965"/>
            <a:ext cx="5592662" cy="3728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42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4E6F29-AF54-4059-8AA8-9FF2E8E1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10058400" cy="1371600"/>
          </a:xfrm>
        </p:spPr>
        <p:txBody>
          <a:bodyPr anchor="ctr">
            <a:normAutofit/>
          </a:bodyPr>
          <a:lstStyle/>
          <a:p>
            <a:r>
              <a:rPr lang="cs-CZ" dirty="0"/>
              <a:t>PŘÍKLADY DALŠÍCH VÝSLEDKŮ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A38AFCB0-38F0-41DC-9FE5-29C17F9B3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492" y="1392515"/>
            <a:ext cx="6504496" cy="5024724"/>
          </a:xfrm>
          <a:prstGeom prst="rect">
            <a:avLst/>
          </a:prstGeom>
          <a:noFill/>
        </p:spPr>
      </p:pic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F712300E-5689-4263-BAE6-CBF6B1D2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34B7E4EF-A1BD-40F4-AB7B-04F084DD991D}" type="slidenum">
              <a:rPr lang="en-US" smtClean="0"/>
              <a:pPr rtl="0"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422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4E6F29-AF54-4059-8AA8-9FF2E8E1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61919"/>
          </a:xfrm>
        </p:spPr>
        <p:txBody>
          <a:bodyPr>
            <a:normAutofit/>
          </a:bodyPr>
          <a:lstStyle/>
          <a:p>
            <a:r>
              <a:rPr lang="cs-CZ" sz="4400"/>
              <a:t>PŘÍKLADY DALŠÍCH VÝSLEDKŮ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F712300E-5689-4263-BAE6-CBF6B1D2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18</a:t>
            </a:fld>
            <a:endParaRPr lang="en-US"/>
          </a:p>
        </p:txBody>
      </p:sp>
      <p:pic>
        <p:nvPicPr>
          <p:cNvPr id="13" name="Obrázek 12" descr="Obsah obrázku hora, voda, příroda, jezero&#10;&#10;Popis byl vytvořen automaticky">
            <a:extLst>
              <a:ext uri="{FF2B5EF4-FFF2-40B4-BE49-F238E27FC236}">
                <a16:creationId xmlns:a16="http://schemas.microsoft.com/office/drawing/2014/main" id="{D31F9C5B-7D44-4CBB-A4E6-84823BEEA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90" y="2114025"/>
            <a:ext cx="5631110" cy="3754073"/>
          </a:xfrm>
          <a:prstGeom prst="rect">
            <a:avLst/>
          </a:prstGeom>
        </p:spPr>
      </p:pic>
      <p:pic>
        <p:nvPicPr>
          <p:cNvPr id="15" name="Obrázek 14">
            <a:extLst>
              <a:ext uri="{FF2B5EF4-FFF2-40B4-BE49-F238E27FC236}">
                <a16:creationId xmlns:a16="http://schemas.microsoft.com/office/drawing/2014/main" id="{774FBE35-966F-471E-9BBA-1A94447465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14024"/>
            <a:ext cx="5631111" cy="375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772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4E6F29-AF54-4059-8AA8-9FF2E8E1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61919"/>
          </a:xfrm>
        </p:spPr>
        <p:txBody>
          <a:bodyPr>
            <a:normAutofit/>
          </a:bodyPr>
          <a:lstStyle/>
          <a:p>
            <a:r>
              <a:rPr lang="cs-CZ" sz="4400"/>
              <a:t>PŘÍKLADY DALŠÍCH VÝSLEDKŮ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F712300E-5689-4263-BAE6-CBF6B1D2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19</a:t>
            </a:fld>
            <a:endParaRPr lang="en-US"/>
          </a:p>
        </p:txBody>
      </p:sp>
      <p:pic>
        <p:nvPicPr>
          <p:cNvPr id="4" name="Obrázek 3" descr="Obsah obrázku budova, exteriér, doprava, auto&#10;&#10;Popis byl vytvořen automaticky">
            <a:extLst>
              <a:ext uri="{FF2B5EF4-FFF2-40B4-BE49-F238E27FC236}">
                <a16:creationId xmlns:a16="http://schemas.microsoft.com/office/drawing/2014/main" id="{FF3EE195-4A84-453E-8D30-2E6E3B834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" y="2097939"/>
            <a:ext cx="5601050" cy="3738701"/>
          </a:xfrm>
          <a:prstGeom prst="rect">
            <a:avLst/>
          </a:prstGeom>
        </p:spPr>
      </p:pic>
      <p:pic>
        <p:nvPicPr>
          <p:cNvPr id="6" name="Obrázek 5" descr="Obsah obrázku objekt v exteriéru&#10;&#10;Popis byl vytvořen automaticky">
            <a:extLst>
              <a:ext uri="{FF2B5EF4-FFF2-40B4-BE49-F238E27FC236}">
                <a16:creationId xmlns:a16="http://schemas.microsoft.com/office/drawing/2014/main" id="{C8F7C9D5-6600-40EF-B662-39B97981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2097939"/>
            <a:ext cx="5601050" cy="373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80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CC576B-DAFA-48F6-AE8E-95219BF44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cs-CZ"/>
              <a:t>ZADÁNÍ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BC1F454-E503-4029-92CF-CE6F7753E0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 sz="1700" dirty="0"/>
              <a:t>Implementace algoritmu, který využívá aproximace prvních derivací obrazových funkcí. Jako </a:t>
            </a:r>
            <a:r>
              <a:rPr lang="cs-CZ" sz="1700" dirty="0" err="1"/>
              <a:t>preprocessing</a:t>
            </a:r>
            <a:r>
              <a:rPr lang="cs-CZ" sz="1700" dirty="0"/>
              <a:t> může být použito Gaussovské vyhlazování.  </a:t>
            </a:r>
          </a:p>
          <a:p>
            <a:r>
              <a:rPr lang="cs-CZ" sz="1700" dirty="0"/>
              <a:t>Jako vstup tohoto algoritmu bude použitá reprezentace obrazu pomocí bitové mapy (matice číselných hodnot, představující odstín každého pixelu v obrazu). </a:t>
            </a:r>
          </a:p>
          <a:p>
            <a:r>
              <a:rPr lang="cs-CZ" sz="1700" dirty="0"/>
              <a:t>Zpracování vstupu a vizualizace výstupu nemusí být provedena v C++.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E9212B94-CA7D-40AA-9775-B1CA7840E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34B7E4EF-A1BD-40F4-AB7B-04F084DD991D}" type="slidenum">
              <a:rPr lang="en-US" smtClean="0"/>
              <a:pPr rtl="0"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6" name="Obrázek 5" descr="Obsah obrázku tráva, exteriér, obloha, strom&#10;&#10;Popis byl vytvořen automaticky">
            <a:extLst>
              <a:ext uri="{FF2B5EF4-FFF2-40B4-BE49-F238E27FC236}">
                <a16:creationId xmlns:a16="http://schemas.microsoft.com/office/drawing/2014/main" id="{CF43BE86-4436-4F30-A158-554DE3EBF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527" y="2183143"/>
            <a:ext cx="5383491" cy="358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099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4E6F29-AF54-4059-8AA8-9FF2E8E1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26" y="1996919"/>
            <a:ext cx="10058400" cy="1061919"/>
          </a:xfrm>
        </p:spPr>
        <p:txBody>
          <a:bodyPr>
            <a:noAutofit/>
          </a:bodyPr>
          <a:lstStyle/>
          <a:p>
            <a:pPr algn="ctr"/>
            <a:r>
              <a:rPr lang="cs-CZ" sz="4400"/>
              <a:t>DĚKUJEME ZA </a:t>
            </a:r>
            <a:br>
              <a:rPr lang="cs-CZ" sz="4400"/>
            </a:br>
            <a:r>
              <a:rPr lang="cs-CZ" sz="4400"/>
              <a:t>POZORNOST!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F712300E-5689-4263-BAE6-CBF6B1D2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20</a:t>
            </a:fld>
            <a:endParaRPr lang="en-US"/>
          </a:p>
        </p:txBody>
      </p:sp>
      <p:pic>
        <p:nvPicPr>
          <p:cNvPr id="7" name="Grafický objekt 6" descr="Brontosaurus se souvislou výplní">
            <a:extLst>
              <a:ext uri="{FF2B5EF4-FFF2-40B4-BE49-F238E27FC236}">
                <a16:creationId xmlns:a16="http://schemas.microsoft.com/office/drawing/2014/main" id="{04236267-4DBD-4C37-9962-E2177AC570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6667" y="4632835"/>
            <a:ext cx="1242032" cy="1242032"/>
          </a:xfrm>
          <a:prstGeom prst="rect">
            <a:avLst/>
          </a:prstGeom>
        </p:spPr>
      </p:pic>
      <p:sp>
        <p:nvSpPr>
          <p:cNvPr id="3" name="Řečová bublina: oválný bublinový popisek 2">
            <a:extLst>
              <a:ext uri="{FF2B5EF4-FFF2-40B4-BE49-F238E27FC236}">
                <a16:creationId xmlns:a16="http://schemas.microsoft.com/office/drawing/2014/main" id="{09B20BBE-62C2-4E9F-A152-4713BFFC027E}"/>
              </a:ext>
            </a:extLst>
          </p:cNvPr>
          <p:cNvSpPr/>
          <p:nvPr/>
        </p:nvSpPr>
        <p:spPr>
          <a:xfrm>
            <a:off x="3162818" y="983133"/>
            <a:ext cx="4588609" cy="3241864"/>
          </a:xfrm>
          <a:prstGeom prst="wedgeEllipseCallou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74818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B91389E-7783-4B49-9F3A-93A2015E4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DETEKCE HRAN V OBRAZU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10CDB5BE-6EE0-43EB-B0EE-E3E7C3665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sz="1800"/>
              <a:t> Důležitá jsou místa v obraze, kde se náhle mění hodnota jasu, tj. hrany</a:t>
            </a:r>
          </a:p>
          <a:p>
            <a:r>
              <a:rPr lang="cs-CZ" sz="1800"/>
              <a:t>Široké použití v počítačovém vidění: </a:t>
            </a:r>
          </a:p>
          <a:p>
            <a:pPr lvl="1"/>
            <a:r>
              <a:rPr lang="cs-CZ" sz="1600"/>
              <a:t>Rozpoznání obsahu obrazu, sledování, 3D rekonstrukce scény</a:t>
            </a:r>
          </a:p>
          <a:p>
            <a:r>
              <a:rPr lang="cs-CZ" sz="1800"/>
              <a:t>Jeden z kroků předzpracování obrazu, který slouží k nalezení významných oblastí v obraze - hran</a:t>
            </a:r>
          </a:p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C77574AF-54D6-4D6F-A187-5D0D682F5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3</a:t>
            </a:fld>
            <a:endParaRPr lang="en-US"/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C892F978-B5D1-4FAB-B489-FD51F9618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593" y="3710365"/>
            <a:ext cx="5266040" cy="263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696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E481AC5-A121-4B02-9BE3-A64F20EC0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41170"/>
            <a:ext cx="10058400" cy="1371600"/>
          </a:xfrm>
        </p:spPr>
        <p:txBody>
          <a:bodyPr/>
          <a:lstStyle/>
          <a:p>
            <a:r>
              <a:rPr lang="cs-CZ"/>
              <a:t>DETEKCE HRAN V OBRAZU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4B8008C-067A-4A58-B42F-6DA7181C3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04188"/>
            <a:ext cx="10058400" cy="38496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 sz="1800"/>
              <a:t>Pro zpracování obrazu se používá diskrétní konvoluce</a:t>
            </a:r>
          </a:p>
          <a:p>
            <a:endParaRPr lang="cs-CZ"/>
          </a:p>
          <a:p>
            <a:endParaRPr lang="cs-CZ"/>
          </a:p>
          <a:p>
            <a:endParaRPr lang="cs-CZ"/>
          </a:p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AEE12FE1-B67F-4B82-954B-C13C37288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4</a:t>
            </a:fld>
            <a:endParaRPr lang="en-US"/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6D69BD47-DBBA-451F-98A3-8E7F5FA9C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254" y="1892947"/>
            <a:ext cx="5640247" cy="955796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ED4B89E1-1183-4D72-9E7B-7A972AF660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08" t="2572" r="11321" b="4036"/>
          <a:stretch/>
        </p:blipFill>
        <p:spPr>
          <a:xfrm>
            <a:off x="3454400" y="3015488"/>
            <a:ext cx="4216636" cy="338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555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4E6F29-AF54-4059-8AA8-9FF2E8E1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61919"/>
          </a:xfrm>
        </p:spPr>
        <p:txBody>
          <a:bodyPr>
            <a:normAutofit/>
          </a:bodyPr>
          <a:lstStyle/>
          <a:p>
            <a:r>
              <a:rPr lang="cs-CZ" sz="4400"/>
              <a:t>SKRIPT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018BD1B8-44A5-4BFD-9644-9F7ED326EE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0611" y="3588721"/>
            <a:ext cx="10363459" cy="34067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/>
              <a:t>načtení open source knihovny </a:t>
            </a:r>
            <a:r>
              <a:rPr lang="cs-CZ" err="1"/>
              <a:t>computer</a:t>
            </a:r>
            <a:r>
              <a:rPr lang="cs-CZ"/>
              <a:t> vision</a:t>
            </a:r>
          </a:p>
          <a:p>
            <a:endParaRPr lang="cs-CZ"/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F712300E-5689-4263-BAE6-CBF6B1D2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5</a:t>
            </a:fld>
            <a:endParaRPr lang="en-US"/>
          </a:p>
        </p:txBody>
      </p:sp>
      <p:pic>
        <p:nvPicPr>
          <p:cNvPr id="3" name="Obrázek 4" descr="Obsah obrázku text&#10;&#10;Popis se vygeneroval automaticky.">
            <a:extLst>
              <a:ext uri="{FF2B5EF4-FFF2-40B4-BE49-F238E27FC236}">
                <a16:creationId xmlns:a16="http://schemas.microsoft.com/office/drawing/2014/main" id="{4FB40B59-297F-4D3E-9496-1D393DAB3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025" y="1497765"/>
            <a:ext cx="10728324" cy="193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54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4E6F29-AF54-4059-8AA8-9FF2E8E1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61919"/>
          </a:xfrm>
        </p:spPr>
        <p:txBody>
          <a:bodyPr>
            <a:normAutofit/>
          </a:bodyPr>
          <a:lstStyle/>
          <a:p>
            <a:r>
              <a:rPr lang="cs-CZ" sz="4400"/>
              <a:t>SKRIPT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F712300E-5689-4263-BAE6-CBF6B1D2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6</a:t>
            </a:fld>
            <a:endParaRPr lang="en-US"/>
          </a:p>
        </p:txBody>
      </p:sp>
      <p:pic>
        <p:nvPicPr>
          <p:cNvPr id="3" name="Obrázek 4" descr="Obsah obrázku text&#10;&#10;Popis se vygeneroval automaticky.">
            <a:extLst>
              <a:ext uri="{FF2B5EF4-FFF2-40B4-BE49-F238E27FC236}">
                <a16:creationId xmlns:a16="http://schemas.microsoft.com/office/drawing/2014/main" id="{C934DC47-C744-416E-AF70-23FF5EDFD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650" y="1596180"/>
            <a:ext cx="10688637" cy="427140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E645F9A4-AE9F-494A-B7C8-26ABD363E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649" y="2402740"/>
            <a:ext cx="10688637" cy="300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079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9618A8D-E7EC-4EC6-B980-09AC1BF97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27198"/>
            <a:ext cx="10058400" cy="1371600"/>
          </a:xfrm>
        </p:spPr>
        <p:txBody>
          <a:bodyPr/>
          <a:lstStyle/>
          <a:p>
            <a:r>
              <a:rPr lang="cs-CZ"/>
              <a:t>GAUSSOVSKÉ VYHLAZOVÁNÍ</a:t>
            </a:r>
          </a:p>
        </p:txBody>
      </p:sp>
      <p:sp>
        <p:nvSpPr>
          <p:cNvPr id="10" name="Zástupný obsah 9">
            <a:extLst>
              <a:ext uri="{FF2B5EF4-FFF2-40B4-BE49-F238E27FC236}">
                <a16:creationId xmlns:a16="http://schemas.microsoft.com/office/drawing/2014/main" id="{8EA272CB-7B5E-46C0-9923-C7066C094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04188"/>
            <a:ext cx="10058400" cy="38496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 sz="1800" dirty="0"/>
              <a:t>Šum v obrazu se může chovat jako hrana, jelikož se také jedná skokovou změnu</a:t>
            </a:r>
          </a:p>
          <a:p>
            <a:pPr>
              <a:buClr>
                <a:srgbClr val="262626"/>
              </a:buClr>
            </a:pPr>
            <a:r>
              <a:rPr lang="cs-CZ" sz="1800" dirty="0">
                <a:ea typeface="+mn-lt"/>
                <a:cs typeface="+mn-lt"/>
              </a:rPr>
              <a:t>Nejrozšířenější metoda k odstranění šumu -</a:t>
            </a:r>
            <a:r>
              <a:rPr lang="cs-CZ" sz="1800" dirty="0"/>
              <a:t> Gaussovského vyhlazování</a:t>
            </a:r>
          </a:p>
          <a:p>
            <a:pPr>
              <a:buClr>
                <a:srgbClr val="262626"/>
              </a:buClr>
            </a:pPr>
            <a:r>
              <a:rPr lang="cs-CZ" sz="1800" dirty="0"/>
              <a:t>Využití diskrétní konvoluce (konvoluční maska)</a:t>
            </a:r>
          </a:p>
          <a:p>
            <a:r>
              <a:rPr lang="cs-CZ" sz="1800" dirty="0"/>
              <a:t>Vyhlazováním se potlačí vyšší frekvence obrazové funkce, čímž se potlačí náhodný šum v obraze – způsobuje efekt rozmazaných hran objektů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2332B64D-0A15-4CE8-A321-7CD93890D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7</a:t>
            </a:fld>
            <a:endParaRPr lang="en-US"/>
          </a:p>
        </p:txBody>
      </p:sp>
      <p:pic>
        <p:nvPicPr>
          <p:cNvPr id="3" name="Obrázek 3" descr="Obsah obrázku text&#10;&#10;Popis se vygeneroval automaticky.">
            <a:extLst>
              <a:ext uri="{FF2B5EF4-FFF2-40B4-BE49-F238E27FC236}">
                <a16:creationId xmlns:a16="http://schemas.microsoft.com/office/drawing/2014/main" id="{20DE269D-F9FE-4A89-A604-E63339E2A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178" y="4092803"/>
            <a:ext cx="2986747" cy="1573662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BD62F1C8-94F7-4853-BA0D-FA9547A92F0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460" y="3358469"/>
            <a:ext cx="7254307" cy="304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945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4" descr="Obsah obrázku text&#10;&#10;Popis se vygeneroval automaticky.">
            <a:extLst>
              <a:ext uri="{FF2B5EF4-FFF2-40B4-BE49-F238E27FC236}">
                <a16:creationId xmlns:a16="http://schemas.microsoft.com/office/drawing/2014/main" id="{DF22C06C-2D30-4425-B23E-70F0C07AA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588" y="1602876"/>
            <a:ext cx="10672762" cy="1977438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154E6F29-AF54-4059-8AA8-9FF2E8E1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61919"/>
          </a:xfrm>
        </p:spPr>
        <p:txBody>
          <a:bodyPr>
            <a:normAutofit/>
          </a:bodyPr>
          <a:lstStyle/>
          <a:p>
            <a:r>
              <a:rPr lang="cs-CZ" sz="4400"/>
              <a:t>SKRIPT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F712300E-5689-4263-BAE6-CBF6B1D2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8</a:t>
            </a:fld>
            <a:endParaRPr lang="en-US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5705E872-07DF-4F07-82D9-35D1FBC4C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106" y="1442265"/>
            <a:ext cx="11147788" cy="397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2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A21D19F-6EF1-4742-A01F-C996EA6D1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SOBELŮV OPERÁTOR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8D8284D1-835E-4C52-843D-690E161DE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69287"/>
            <a:ext cx="10058400" cy="3849624"/>
          </a:xfrm>
        </p:spPr>
        <p:txBody>
          <a:bodyPr/>
          <a:lstStyle/>
          <a:p>
            <a:r>
              <a:rPr lang="cs-CZ" dirty="0"/>
              <a:t>Operátor aproximující derivaci obrazové funkce</a:t>
            </a:r>
          </a:p>
          <a:p>
            <a:r>
              <a:rPr lang="cs-CZ" dirty="0"/>
              <a:t>Lze je vyjádřit jako konvoluční masky a jimi odpovídající konvoluční jádra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FB67EB79-5990-4255-B42F-23834E832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9</a:t>
            </a:fld>
            <a:endParaRPr lang="en-US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02303F0E-748C-4EAC-AC57-83E7AA0AD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818" y="3851618"/>
            <a:ext cx="5635834" cy="2388158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E1177D22-B24A-4AAE-AD98-1CA7CD117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723" y="3851618"/>
            <a:ext cx="5690095" cy="2388158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8BB5154E-C7F5-4934-BA82-3A4D6E0147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167" b="9461"/>
          <a:stretch/>
        </p:blipFill>
        <p:spPr>
          <a:xfrm>
            <a:off x="1066800" y="2608222"/>
            <a:ext cx="5414175" cy="86532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84086CA-3468-4509-A61C-33C16D97F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2957" y="2802761"/>
            <a:ext cx="1419225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6AB707F-D5E4-4464-AF48-94FA1C8FA7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47" t="10478" r="10677" b="21029"/>
          <a:stretch/>
        </p:blipFill>
        <p:spPr bwMode="auto">
          <a:xfrm>
            <a:off x="8936610" y="2802761"/>
            <a:ext cx="218859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520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89_TF78438558" id="{AA281ABA-03DA-437C-8D75-29E1E8C7EFDD}" vid="{4E1E5E86-B9E6-4CB7-B9C7-D05656AD29D3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23AB9548CC7264B86DCA1365E9A0EF2" ma:contentTypeVersion="2" ma:contentTypeDescription="Vytvoří nový dokument" ma:contentTypeScope="" ma:versionID="9d15f3e0c1f03155d6d0532de4da1e81">
  <xsd:schema xmlns:xsd="http://www.w3.org/2001/XMLSchema" xmlns:xs="http://www.w3.org/2001/XMLSchema" xmlns:p="http://schemas.microsoft.com/office/2006/metadata/properties" xmlns:ns2="1202e010-59df-4326-96a8-bee7387d0563" targetNamespace="http://schemas.microsoft.com/office/2006/metadata/properties" ma:root="true" ma:fieldsID="c8853b2479a56a59f6f8eff8bd2b90ea" ns2:_="">
    <xsd:import namespace="1202e010-59df-4326-96a8-bee7387d056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02e010-59df-4326-96a8-bee7387d056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E631FD-3E5C-4222-B2B9-FB8BB42C99E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9B1AC0-0FBE-4EDF-AA28-6253749569E4}">
  <ds:schemaRefs>
    <ds:schemaRef ds:uri="1202e010-59df-4326-96a8-bee7387d056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2F3F42B-1C04-4AE5-AC70-E1A008A71E1E}">
  <ds:schemaRefs>
    <ds:schemaRef ds:uri="1202e010-59df-4326-96a8-bee7387d056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{6928CF9E-932F-410F-965E-647C0BE12C90}tf78438558_win32</Template>
  <TotalTime>1359</TotalTime>
  <Words>519</Words>
  <Application>Microsoft Office PowerPoint</Application>
  <PresentationFormat>Širokoúhlá obrazovka</PresentationFormat>
  <Paragraphs>75</Paragraphs>
  <Slides>20</Slides>
  <Notes>3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20</vt:i4>
      </vt:variant>
    </vt:vector>
  </HeadingPairs>
  <TitlesOfParts>
    <vt:vector size="24" baseType="lpstr">
      <vt:lpstr>Calibri</vt:lpstr>
      <vt:lpstr>Century Gothic</vt:lpstr>
      <vt:lpstr>Garamond</vt:lpstr>
      <vt:lpstr>SavonVTI</vt:lpstr>
      <vt:lpstr>Detekce hran obrazu</vt:lpstr>
      <vt:lpstr>ZADÁNÍ</vt:lpstr>
      <vt:lpstr>DETEKCE HRAN V OBRAZU</vt:lpstr>
      <vt:lpstr>DETEKCE HRAN V OBRAZU</vt:lpstr>
      <vt:lpstr>SKRIPT</vt:lpstr>
      <vt:lpstr>SKRIPT</vt:lpstr>
      <vt:lpstr>GAUSSOVSKÉ VYHLAZOVÁNÍ</vt:lpstr>
      <vt:lpstr>SKRIPT</vt:lpstr>
      <vt:lpstr>SOBELŮV OPERÁTOR</vt:lpstr>
      <vt:lpstr>SKRIPT</vt:lpstr>
      <vt:lpstr>CANNYHO DETEKTOR HRAN (Canny Edge Detection - 1986)</vt:lpstr>
      <vt:lpstr>Potlačení falešných hran (nalzelení lokálních maxim)</vt:lpstr>
      <vt:lpstr>Eliminace nevýznamných hran</vt:lpstr>
      <vt:lpstr>SKRIPT</vt:lpstr>
      <vt:lpstr>SKRIPT</vt:lpstr>
      <vt:lpstr>VÝSLEDEK</vt:lpstr>
      <vt:lpstr>PŘÍKLADY DALŠÍCH VÝSLEDKŮ</vt:lpstr>
      <vt:lpstr>PŘÍKLADY DALŠÍCH VÝSLEDKŮ</vt:lpstr>
      <vt:lpstr>PŘÍKLADY DALŠÍCH VÝSLEDKŮ</vt:lpstr>
      <vt:lpstr>DĚKUJEME ZA  POZORNOST!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Detekce hran obrazu</dc:title>
  <dc:creator>Cerny, Vojtech</dc:creator>
  <cp:lastModifiedBy>Cerny, Vojtech</cp:lastModifiedBy>
  <cp:revision>1</cp:revision>
  <dcterms:created xsi:type="dcterms:W3CDTF">2021-11-18T10:57:21Z</dcterms:created>
  <dcterms:modified xsi:type="dcterms:W3CDTF">2021-12-07T11:37:11Z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0x010100823AB9548CC7264B86DCA1365E9A0EF2</vt:lpwstr>
  </property>
</Properties>
</file>